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5.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6.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7.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8.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2.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3.xml" ContentType="application/vnd.openxmlformats-officedocument.themeOverride+xml"/>
  <Override PartName="/ppt/notesSlides/notesSlide18.xml" ContentType="application/vnd.openxmlformats-officedocument.presentationml.notesSlide+xml"/>
  <Override PartName="/ppt/charts/chart1.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media/image161.JPG" ContentType="image/jpeg"/>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media/image179.jpg" ContentType="image/jpeg"/>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763" r:id="rId3"/>
    <p:sldMasterId id="2147483801" r:id="rId4"/>
    <p:sldMasterId id="2147483821" r:id="rId5"/>
    <p:sldMasterId id="2147483858" r:id="rId6"/>
    <p:sldMasterId id="2147483926" r:id="rId7"/>
    <p:sldMasterId id="2147483947" r:id="rId8"/>
    <p:sldMasterId id="2147483985" r:id="rId9"/>
  </p:sldMasterIdLst>
  <p:notesMasterIdLst>
    <p:notesMasterId r:id="rId135"/>
  </p:notesMasterIdLst>
  <p:sldIdLst>
    <p:sldId id="532" r:id="rId10"/>
    <p:sldId id="262" r:id="rId11"/>
    <p:sldId id="664" r:id="rId12"/>
    <p:sldId id="648" r:id="rId13"/>
    <p:sldId id="649" r:id="rId14"/>
    <p:sldId id="651" r:id="rId15"/>
    <p:sldId id="653" r:id="rId16"/>
    <p:sldId id="656" r:id="rId17"/>
    <p:sldId id="657" r:id="rId18"/>
    <p:sldId id="731" r:id="rId19"/>
    <p:sldId id="659" r:id="rId20"/>
    <p:sldId id="660" r:id="rId21"/>
    <p:sldId id="662" r:id="rId22"/>
    <p:sldId id="666" r:id="rId23"/>
    <p:sldId id="740" r:id="rId24"/>
    <p:sldId id="741" r:id="rId25"/>
    <p:sldId id="452" r:id="rId26"/>
    <p:sldId id="451" r:id="rId27"/>
    <p:sldId id="403" r:id="rId28"/>
    <p:sldId id="464" r:id="rId29"/>
    <p:sldId id="673" r:id="rId30"/>
    <p:sldId id="431" r:id="rId31"/>
    <p:sldId id="605" r:id="rId32"/>
    <p:sldId id="349" r:id="rId33"/>
    <p:sldId id="477" r:id="rId34"/>
    <p:sldId id="351" r:id="rId35"/>
    <p:sldId id="606" r:id="rId36"/>
    <p:sldId id="604" r:id="rId37"/>
    <p:sldId id="603" r:id="rId38"/>
    <p:sldId id="671" r:id="rId39"/>
    <p:sldId id="509" r:id="rId40"/>
    <p:sldId id="723" r:id="rId41"/>
    <p:sldId id="724" r:id="rId42"/>
    <p:sldId id="725" r:id="rId43"/>
    <p:sldId id="726" r:id="rId44"/>
    <p:sldId id="727" r:id="rId45"/>
    <p:sldId id="728" r:id="rId46"/>
    <p:sldId id="620" r:id="rId47"/>
    <p:sldId id="668" r:id="rId48"/>
    <p:sldId id="533" r:id="rId49"/>
    <p:sldId id="534" r:id="rId50"/>
    <p:sldId id="672" r:id="rId51"/>
    <p:sldId id="535" r:id="rId52"/>
    <p:sldId id="536" r:id="rId53"/>
    <p:sldId id="537" r:id="rId54"/>
    <p:sldId id="538" r:id="rId55"/>
    <p:sldId id="539" r:id="rId56"/>
    <p:sldId id="540" r:id="rId57"/>
    <p:sldId id="607" r:id="rId58"/>
    <p:sldId id="737" r:id="rId59"/>
    <p:sldId id="735" r:id="rId60"/>
    <p:sldId id="541" r:id="rId61"/>
    <p:sldId id="542" r:id="rId62"/>
    <p:sldId id="677" r:id="rId63"/>
    <p:sldId id="678" r:id="rId64"/>
    <p:sldId id="679" r:id="rId65"/>
    <p:sldId id="543" r:id="rId66"/>
    <p:sldId id="544" r:id="rId67"/>
    <p:sldId id="545" r:id="rId68"/>
    <p:sldId id="546" r:id="rId69"/>
    <p:sldId id="547" r:id="rId70"/>
    <p:sldId id="548" r:id="rId71"/>
    <p:sldId id="549" r:id="rId72"/>
    <p:sldId id="550" r:id="rId73"/>
    <p:sldId id="738" r:id="rId74"/>
    <p:sldId id="739" r:id="rId75"/>
    <p:sldId id="695" r:id="rId76"/>
    <p:sldId id="696" r:id="rId77"/>
    <p:sldId id="697" r:id="rId78"/>
    <p:sldId id="698" r:id="rId79"/>
    <p:sldId id="699" r:id="rId80"/>
    <p:sldId id="700" r:id="rId81"/>
    <p:sldId id="702" r:id="rId82"/>
    <p:sldId id="729" r:id="rId83"/>
    <p:sldId id="732" r:id="rId84"/>
    <p:sldId id="733" r:id="rId85"/>
    <p:sldId id="561" r:id="rId86"/>
    <p:sldId id="568" r:id="rId87"/>
    <p:sldId id="569" r:id="rId88"/>
    <p:sldId id="570" r:id="rId89"/>
    <p:sldId id="571" r:id="rId90"/>
    <p:sldId id="573" r:id="rId91"/>
    <p:sldId id="574" r:id="rId92"/>
    <p:sldId id="575" r:id="rId93"/>
    <p:sldId id="576" r:id="rId94"/>
    <p:sldId id="578" r:id="rId95"/>
    <p:sldId id="579" r:id="rId96"/>
    <p:sldId id="580" r:id="rId97"/>
    <p:sldId id="581" r:id="rId98"/>
    <p:sldId id="590" r:id="rId99"/>
    <p:sldId id="591" r:id="rId100"/>
    <p:sldId id="598" r:id="rId101"/>
    <p:sldId id="712" r:id="rId102"/>
    <p:sldId id="713" r:id="rId103"/>
    <p:sldId id="730" r:id="rId104"/>
    <p:sldId id="715" r:id="rId105"/>
    <p:sldId id="716" r:id="rId106"/>
    <p:sldId id="688" r:id="rId107"/>
    <p:sldId id="691" r:id="rId108"/>
    <p:sldId id="670" r:id="rId109"/>
    <p:sldId id="622" r:id="rId110"/>
    <p:sldId id="632" r:id="rId111"/>
    <p:sldId id="633" r:id="rId112"/>
    <p:sldId id="634" r:id="rId113"/>
    <p:sldId id="717" r:id="rId114"/>
    <p:sldId id="718" r:id="rId115"/>
    <p:sldId id="719" r:id="rId116"/>
    <p:sldId id="720" r:id="rId117"/>
    <p:sldId id="641" r:id="rId118"/>
    <p:sldId id="625" r:id="rId119"/>
    <p:sldId id="626" r:id="rId120"/>
    <p:sldId id="627" r:id="rId121"/>
    <p:sldId id="628" r:id="rId122"/>
    <p:sldId id="629" r:id="rId123"/>
    <p:sldId id="721" r:id="rId124"/>
    <p:sldId id="722" r:id="rId125"/>
    <p:sldId id="631" r:id="rId126"/>
    <p:sldId id="472" r:id="rId127"/>
    <p:sldId id="516" r:id="rId128"/>
    <p:sldId id="525" r:id="rId129"/>
    <p:sldId id="529" r:id="rId130"/>
    <p:sldId id="530" r:id="rId131"/>
    <p:sldId id="675" r:id="rId132"/>
    <p:sldId id="676" r:id="rId133"/>
    <p:sldId id="674" r:id="rId134"/>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900D1"/>
    <a:srgbClr val="3378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059" autoAdjust="0"/>
    <p:restoredTop sz="92764" autoAdjust="0"/>
  </p:normalViewPr>
  <p:slideViewPr>
    <p:cSldViewPr>
      <p:cViewPr varScale="1">
        <p:scale>
          <a:sx n="69" d="100"/>
          <a:sy n="69" d="100"/>
        </p:scale>
        <p:origin x="1110" y="66"/>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3765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117" Type="http://schemas.openxmlformats.org/officeDocument/2006/relationships/slide" Target="slides/slide108.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12" Type="http://schemas.openxmlformats.org/officeDocument/2006/relationships/slide" Target="slides/slide103.xml"/><Relationship Id="rId133" Type="http://schemas.openxmlformats.org/officeDocument/2006/relationships/slide" Target="slides/slide124.xml"/><Relationship Id="rId138" Type="http://schemas.openxmlformats.org/officeDocument/2006/relationships/theme" Target="theme/theme1.xml"/><Relationship Id="rId16" Type="http://schemas.openxmlformats.org/officeDocument/2006/relationships/slide" Target="slides/slide7.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slide" Target="slides/slide114.xml"/><Relationship Id="rId128" Type="http://schemas.openxmlformats.org/officeDocument/2006/relationships/slide" Target="slides/slide119.xml"/><Relationship Id="rId5" Type="http://schemas.openxmlformats.org/officeDocument/2006/relationships/slideMaster" Target="slideMasters/slideMaster5.xml"/><Relationship Id="rId90" Type="http://schemas.openxmlformats.org/officeDocument/2006/relationships/slide" Target="slides/slide81.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113" Type="http://schemas.openxmlformats.org/officeDocument/2006/relationships/slide" Target="slides/slide104.xml"/><Relationship Id="rId118" Type="http://schemas.openxmlformats.org/officeDocument/2006/relationships/slide" Target="slides/slide109.xml"/><Relationship Id="rId134" Type="http://schemas.openxmlformats.org/officeDocument/2006/relationships/slide" Target="slides/slide125.xml"/><Relationship Id="rId139"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slide" Target="slides/slide11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103" Type="http://schemas.openxmlformats.org/officeDocument/2006/relationships/slide" Target="slides/slide94.xml"/><Relationship Id="rId108" Type="http://schemas.openxmlformats.org/officeDocument/2006/relationships/slide" Target="slides/slide99.xml"/><Relationship Id="rId116" Type="http://schemas.openxmlformats.org/officeDocument/2006/relationships/slide" Target="slides/slide107.xml"/><Relationship Id="rId124" Type="http://schemas.openxmlformats.org/officeDocument/2006/relationships/slide" Target="slides/slide115.xml"/><Relationship Id="rId129" Type="http://schemas.openxmlformats.org/officeDocument/2006/relationships/slide" Target="slides/slide120.xml"/><Relationship Id="rId137" Type="http://schemas.openxmlformats.org/officeDocument/2006/relationships/viewProps" Target="viewProp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slide" Target="slides/slide87.xml"/><Relationship Id="rId111" Type="http://schemas.openxmlformats.org/officeDocument/2006/relationships/slide" Target="slides/slide102.xml"/><Relationship Id="rId132" Type="http://schemas.openxmlformats.org/officeDocument/2006/relationships/slide" Target="slides/slide123.xml"/><Relationship Id="rId14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openxmlformats.org/officeDocument/2006/relationships/slide" Target="slides/slide97.xml"/><Relationship Id="rId114" Type="http://schemas.openxmlformats.org/officeDocument/2006/relationships/slide" Target="slides/slide105.xml"/><Relationship Id="rId119" Type="http://schemas.openxmlformats.org/officeDocument/2006/relationships/slide" Target="slides/slide110.xml"/><Relationship Id="rId127" Type="http://schemas.openxmlformats.org/officeDocument/2006/relationships/slide" Target="slides/slide11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slide" Target="slides/slide113.xml"/><Relationship Id="rId130" Type="http://schemas.openxmlformats.org/officeDocument/2006/relationships/slide" Target="slides/slide121.xml"/><Relationship Id="rId13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120" Type="http://schemas.openxmlformats.org/officeDocument/2006/relationships/slide" Target="slides/slide111.xml"/><Relationship Id="rId125" Type="http://schemas.openxmlformats.org/officeDocument/2006/relationships/slide" Target="slides/slide116.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slide" Target="slides/slide106.xml"/><Relationship Id="rId131" Type="http://schemas.openxmlformats.org/officeDocument/2006/relationships/slide" Target="slides/slide122.xml"/><Relationship Id="rId136" Type="http://schemas.openxmlformats.org/officeDocument/2006/relationships/presProps" Target="presProps.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26" Type="http://schemas.openxmlformats.org/officeDocument/2006/relationships/slide" Target="slides/slide11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manualLayout>
          <c:layoutTarget val="inner"/>
          <c:xMode val="edge"/>
          <c:yMode val="edge"/>
          <c:x val="0.16029617740885932"/>
          <c:y val="0.12438260685396044"/>
          <c:w val="0.71100569678765846"/>
          <c:h val="0.82100155715071521"/>
        </c:manualLayout>
      </c:layout>
      <c:barChart>
        <c:barDir val="bar"/>
        <c:grouping val="percentStacked"/>
        <c:varyColors val="0"/>
        <c:ser>
          <c:idx val="0"/>
          <c:order val="0"/>
          <c:invertIfNegative val="0"/>
          <c:dPt>
            <c:idx val="0"/>
            <c:invertIfNegative val="0"/>
            <c:bubble3D val="0"/>
          </c:dPt>
          <c:dLbls>
            <c:dLbl>
              <c:idx val="0"/>
              <c:layout/>
              <c:tx>
                <c:rich>
                  <a:bodyPr/>
                  <a:lstStyle/>
                  <a:p>
                    <a:fld id="{1FCB5F56-3B1D-4691-8813-7B94E81421E0}" type="VALUE">
                      <a:rPr lang="en-US" altLang="zh-CN"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spPr>
              <a:noFill/>
              <a:ln>
                <a:noFill/>
              </a:ln>
              <a:effectLst/>
            </c:spPr>
            <c:txPr>
              <a:bodyPr wrap="square" lIns="38100" tIns="19050" rIns="38100" bIns="19050" anchor="ctr">
                <a:spAutoFit/>
              </a:bodyPr>
              <a:lstStyle/>
              <a:p>
                <a:pPr>
                  <a:defRPr sz="1600">
                    <a:solidFill>
                      <a:schemeClr val="bg1"/>
                    </a:solidFill>
                    <a:latin typeface="微软雅黑" panose="020B0503020204020204" pitchFamily="34" charset="-122"/>
                    <a:ea typeface="微软雅黑" panose="020B0503020204020204" pitchFamily="34" charset="-122"/>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ESI!$I$1:$I$6</c:f>
              <c:strCache>
                <c:ptCount val="6"/>
                <c:pt idx="0">
                  <c:v>材料科学</c:v>
                </c:pt>
                <c:pt idx="1">
                  <c:v>化学</c:v>
                </c:pt>
                <c:pt idx="2">
                  <c:v>物理学</c:v>
                </c:pt>
                <c:pt idx="3">
                  <c:v>计算机科学</c:v>
                </c:pt>
                <c:pt idx="4">
                  <c:v>数学</c:v>
                </c:pt>
                <c:pt idx="5">
                  <c:v>临床医学</c:v>
                </c:pt>
              </c:strCache>
            </c:strRef>
          </c:cat>
          <c:val>
            <c:numRef>
              <c:f>ESI!$J$1:$J$6</c:f>
              <c:numCache>
                <c:formatCode>0%</c:formatCode>
                <c:ptCount val="6"/>
                <c:pt idx="0">
                  <c:v>1.01</c:v>
                </c:pt>
                <c:pt idx="1">
                  <c:v>0.72</c:v>
                </c:pt>
                <c:pt idx="2">
                  <c:v>0.47714350693654767</c:v>
                </c:pt>
                <c:pt idx="3">
                  <c:v>0.46423512747875356</c:v>
                </c:pt>
                <c:pt idx="4">
                  <c:v>0.33350689924498828</c:v>
                </c:pt>
                <c:pt idx="5">
                  <c:v>0.29839816933638447</c:v>
                </c:pt>
              </c:numCache>
            </c:numRef>
          </c:val>
          <c:extLst xmlns:c16r2="http://schemas.microsoft.com/office/drawing/2015/06/chart">
            <c:ext xmlns:c16="http://schemas.microsoft.com/office/drawing/2014/chart" uri="{C3380CC4-5D6E-409C-BE32-E72D297353CC}">
              <c16:uniqueId val="{00000000-01C4-4740-B721-C68F6DBDB503}"/>
            </c:ext>
          </c:extLst>
        </c:ser>
        <c:ser>
          <c:idx val="1"/>
          <c:order val="1"/>
          <c:invertIfNegative val="0"/>
          <c:dLbls>
            <c:dLbl>
              <c:idx val="0"/>
              <c:tx>
                <c:rich>
                  <a:bodyPr/>
                  <a:lstStyle/>
                  <a:p>
                    <a:fld id="{EE7FF5CE-06DF-4C42-AED9-C546EB435E2D}" type="VALUE">
                      <a:rPr lang="en-US" altLang="zh-CN"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Lst>
            </c:dLbl>
            <c:spPr>
              <a:noFill/>
              <a:ln>
                <a:noFill/>
              </a:ln>
              <a:effectLst/>
            </c:spPr>
            <c:txPr>
              <a:bodyPr wrap="square" lIns="38100" tIns="19050" rIns="38100" bIns="19050" anchor="ctr">
                <a:spAutoFit/>
              </a:bodyPr>
              <a:lstStyle/>
              <a:p>
                <a:pPr>
                  <a:defRPr sz="1600">
                    <a:solidFill>
                      <a:schemeClr val="bg1"/>
                    </a:solidFill>
                    <a:latin typeface="微软雅黑" panose="020B0503020204020204" pitchFamily="34" charset="-122"/>
                    <a:ea typeface="微软雅黑" panose="020B0503020204020204" pitchFamily="34" charset="-122"/>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ESI!$I$1:$I$6</c:f>
              <c:strCache>
                <c:ptCount val="6"/>
                <c:pt idx="0">
                  <c:v>材料科学</c:v>
                </c:pt>
                <c:pt idx="1">
                  <c:v>化学</c:v>
                </c:pt>
                <c:pt idx="2">
                  <c:v>物理学</c:v>
                </c:pt>
                <c:pt idx="3">
                  <c:v>计算机科学</c:v>
                </c:pt>
                <c:pt idx="4">
                  <c:v>数学</c:v>
                </c:pt>
                <c:pt idx="5">
                  <c:v>临床医学</c:v>
                </c:pt>
              </c:strCache>
            </c:strRef>
          </c:cat>
          <c:val>
            <c:numRef>
              <c:f>ESI!$K$1:$K$6</c:f>
              <c:numCache>
                <c:formatCode>0%</c:formatCode>
                <c:ptCount val="6"/>
                <c:pt idx="1">
                  <c:v>0.27955953200275296</c:v>
                </c:pt>
                <c:pt idx="2">
                  <c:v>0.52285649306345228</c:v>
                </c:pt>
                <c:pt idx="3">
                  <c:v>0.53576487252124649</c:v>
                </c:pt>
                <c:pt idx="4">
                  <c:v>0.66649310075501167</c:v>
                </c:pt>
                <c:pt idx="5">
                  <c:v>0.70160183066361559</c:v>
                </c:pt>
              </c:numCache>
            </c:numRef>
          </c:val>
          <c:extLst xmlns:c16r2="http://schemas.microsoft.com/office/drawing/2015/06/chart">
            <c:ext xmlns:c16="http://schemas.microsoft.com/office/drawing/2014/chart" uri="{C3380CC4-5D6E-409C-BE32-E72D297353CC}">
              <c16:uniqueId val="{00000001-01C4-4740-B721-C68F6DBDB503}"/>
            </c:ext>
          </c:extLst>
        </c:ser>
        <c:dLbls>
          <c:dLblPos val="ctr"/>
          <c:showLegendKey val="0"/>
          <c:showVal val="1"/>
          <c:showCatName val="0"/>
          <c:showSerName val="0"/>
          <c:showPercent val="0"/>
          <c:showBubbleSize val="0"/>
        </c:dLbls>
        <c:gapWidth val="150"/>
        <c:overlap val="100"/>
        <c:axId val="722165040"/>
        <c:axId val="722165432"/>
      </c:barChart>
      <c:catAx>
        <c:axId val="722165040"/>
        <c:scaling>
          <c:orientation val="maxMin"/>
        </c:scaling>
        <c:delete val="0"/>
        <c:axPos val="l"/>
        <c:numFmt formatCode="General" sourceLinked="0"/>
        <c:majorTickMark val="out"/>
        <c:minorTickMark val="none"/>
        <c:tickLblPos val="nextTo"/>
        <c:txPr>
          <a:bodyPr/>
          <a:lstStyle/>
          <a:p>
            <a:pPr>
              <a:defRPr sz="1600">
                <a:latin typeface="微软雅黑" panose="020B0503020204020204" pitchFamily="34" charset="-122"/>
                <a:ea typeface="微软雅黑" panose="020B0503020204020204" pitchFamily="34" charset="-122"/>
              </a:defRPr>
            </a:pPr>
            <a:endParaRPr lang="en-US"/>
          </a:p>
        </c:txPr>
        <c:crossAx val="722165432"/>
        <c:crosses val="autoZero"/>
        <c:auto val="1"/>
        <c:lblAlgn val="ctr"/>
        <c:lblOffset val="100"/>
        <c:noMultiLvlLbl val="0"/>
      </c:catAx>
      <c:valAx>
        <c:axId val="722165432"/>
        <c:scaling>
          <c:orientation val="minMax"/>
        </c:scaling>
        <c:delete val="0"/>
        <c:axPos val="t"/>
        <c:majorGridlines/>
        <c:numFmt formatCode="0%" sourceLinked="1"/>
        <c:majorTickMark val="out"/>
        <c:minorTickMark val="none"/>
        <c:tickLblPos val="nextTo"/>
        <c:txPr>
          <a:bodyPr/>
          <a:lstStyle/>
          <a:p>
            <a:pPr>
              <a:defRPr sz="1600">
                <a:latin typeface="微软雅黑" panose="020B0503020204020204" pitchFamily="34" charset="-122"/>
                <a:ea typeface="微软雅黑" panose="020B0503020204020204" pitchFamily="34" charset="-122"/>
              </a:defRPr>
            </a:pPr>
            <a:endParaRPr lang="en-US"/>
          </a:p>
        </c:txPr>
        <c:crossAx val="722165040"/>
        <c:crosses val="autoZero"/>
        <c:crossBetween val="between"/>
      </c:valAx>
    </c:plotArea>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649A17-4F8E-49A9-8DBB-2CB6936FB8EC}"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US"/>
        </a:p>
      </dgm:t>
    </dgm:pt>
    <dgm:pt modelId="{C83C260C-378C-4CD6-A5D5-4A46BC68D67D}">
      <dgm:prSet phldrT="[文本]"/>
      <dgm:spPr/>
      <dgm:t>
        <a:bodyPr/>
        <a:lstStyle/>
        <a:p>
          <a:r>
            <a:rPr lang="zh-CN" altLang="en-US" b="0" dirty="0">
              <a:latin typeface="微软雅黑" panose="020B0503020204020204" pitchFamily="34" charset="-122"/>
              <a:ea typeface="微软雅黑" panose="020B0503020204020204" pitchFamily="34" charset="-122"/>
            </a:rPr>
            <a:t>双一流建设</a:t>
          </a:r>
          <a:endParaRPr lang="en-US" b="0" dirty="0">
            <a:latin typeface="微软雅黑" panose="020B0503020204020204" pitchFamily="34" charset="-122"/>
            <a:ea typeface="微软雅黑" panose="020B0503020204020204" pitchFamily="34" charset="-122"/>
          </a:endParaRPr>
        </a:p>
      </dgm:t>
    </dgm:pt>
    <dgm:pt modelId="{5B71705D-3BA6-4E5B-90C1-CA0D99DDBD1D}" type="parTrans" cxnId="{D001FD3D-25F8-4731-8C1B-9E4DEC2C4304}">
      <dgm:prSet/>
      <dgm:spPr/>
      <dgm:t>
        <a:bodyPr/>
        <a:lstStyle/>
        <a:p>
          <a:endParaRPr lang="en-US" b="1">
            <a:latin typeface="微软雅黑" panose="020B0503020204020204" pitchFamily="34" charset="-122"/>
            <a:ea typeface="微软雅黑" panose="020B0503020204020204" pitchFamily="34" charset="-122"/>
          </a:endParaRPr>
        </a:p>
      </dgm:t>
    </dgm:pt>
    <dgm:pt modelId="{B90E3248-E78B-49A0-ACB2-B4415C102626}" type="sibTrans" cxnId="{D001FD3D-25F8-4731-8C1B-9E4DEC2C4304}">
      <dgm:prSet/>
      <dgm:spPr/>
      <dgm:t>
        <a:bodyPr/>
        <a:lstStyle/>
        <a:p>
          <a:endParaRPr lang="en-US" b="1">
            <a:latin typeface="微软雅黑" panose="020B0503020204020204" pitchFamily="34" charset="-122"/>
            <a:ea typeface="微软雅黑" panose="020B0503020204020204" pitchFamily="34" charset="-122"/>
          </a:endParaRPr>
        </a:p>
      </dgm:t>
    </dgm:pt>
    <dgm:pt modelId="{5EEB2B69-9096-4C14-BFAF-95E80062F23D}">
      <dgm:prSet phldrT="[文本]"/>
      <dgm:spPr>
        <a:solidFill>
          <a:srgbClr val="FFC000">
            <a:alpha val="50000"/>
          </a:srgbClr>
        </a:solidFill>
      </dgm:spPr>
      <dgm:t>
        <a:bodyPr/>
        <a:lstStyle/>
        <a:p>
          <a:r>
            <a:rPr lang="zh-CN" altLang="en-US" b="1" dirty="0" smtClean="0">
              <a:latin typeface="微软雅黑" panose="020B0503020204020204" pitchFamily="34" charset="-122"/>
              <a:ea typeface="微软雅黑" panose="020B0503020204020204" pitchFamily="34" charset="-122"/>
            </a:rPr>
            <a:t>上海 </a:t>
          </a:r>
          <a:r>
            <a:rPr lang="en-US" altLang="zh-CN" b="1" dirty="0" smtClean="0">
              <a:latin typeface="微软雅黑" panose="020B0503020204020204" pitchFamily="34" charset="-122"/>
              <a:ea typeface="微软雅黑" panose="020B0503020204020204" pitchFamily="34" charset="-122"/>
            </a:rPr>
            <a:t>- </a:t>
          </a:r>
          <a:r>
            <a:rPr lang="zh-CN" altLang="en-US" b="1" dirty="0" smtClean="0">
              <a:latin typeface="微软雅黑" panose="020B0503020204020204" pitchFamily="34" charset="-122"/>
              <a:ea typeface="微软雅黑" panose="020B0503020204020204" pitchFamily="34" charset="-122"/>
            </a:rPr>
            <a:t>高峰高原重点学科建设计划</a:t>
          </a:r>
          <a:endParaRPr lang="en-US" b="1" dirty="0">
            <a:latin typeface="微软雅黑" panose="020B0503020204020204" pitchFamily="34" charset="-122"/>
            <a:ea typeface="微软雅黑" panose="020B0503020204020204" pitchFamily="34" charset="-122"/>
          </a:endParaRPr>
        </a:p>
      </dgm:t>
    </dgm:pt>
    <dgm:pt modelId="{1F4940D9-2291-4E14-A937-E2877D7E7E2D}" type="parTrans" cxnId="{9F50A0BC-3348-4B84-892D-473B3E166030}">
      <dgm:prSet/>
      <dgm:spPr/>
      <dgm:t>
        <a:bodyPr/>
        <a:lstStyle/>
        <a:p>
          <a:endParaRPr lang="en-US" b="1">
            <a:latin typeface="微软雅黑" panose="020B0503020204020204" pitchFamily="34" charset="-122"/>
            <a:ea typeface="微软雅黑" panose="020B0503020204020204" pitchFamily="34" charset="-122"/>
          </a:endParaRPr>
        </a:p>
      </dgm:t>
    </dgm:pt>
    <dgm:pt modelId="{5B3E834E-EF51-4D78-9C0D-98C478A780ED}" type="sibTrans" cxnId="{9F50A0BC-3348-4B84-892D-473B3E166030}">
      <dgm:prSet/>
      <dgm:spPr/>
      <dgm:t>
        <a:bodyPr/>
        <a:lstStyle/>
        <a:p>
          <a:endParaRPr lang="en-US" b="1">
            <a:latin typeface="微软雅黑" panose="020B0503020204020204" pitchFamily="34" charset="-122"/>
            <a:ea typeface="微软雅黑" panose="020B0503020204020204" pitchFamily="34" charset="-122"/>
          </a:endParaRPr>
        </a:p>
      </dgm:t>
    </dgm:pt>
    <dgm:pt modelId="{0A44A08E-9AFF-4E48-A3D2-293DB76A29FD}">
      <dgm:prSet phldrT="[文本]"/>
      <dgm:spPr/>
      <dgm:t>
        <a:bodyPr/>
        <a:lstStyle/>
        <a:p>
          <a:r>
            <a:rPr lang="zh-CN" altLang="en-US" b="1" dirty="0">
              <a:latin typeface="微软雅黑" panose="020B0503020204020204" pitchFamily="34" charset="-122"/>
              <a:ea typeface="微软雅黑" panose="020B0503020204020204" pitchFamily="34" charset="-122"/>
            </a:rPr>
            <a:t>北京</a:t>
          </a:r>
          <a:r>
            <a:rPr lang="en-US" altLang="zh-CN" b="1" dirty="0">
              <a:latin typeface="微软雅黑" panose="020B0503020204020204" pitchFamily="34" charset="-122"/>
              <a:ea typeface="微软雅黑" panose="020B0503020204020204" pitchFamily="34" charset="-122"/>
            </a:rPr>
            <a:t>-</a:t>
          </a:r>
          <a:r>
            <a:rPr lang="zh-CN" altLang="en-US" b="1" dirty="0">
              <a:latin typeface="微软雅黑" panose="020B0503020204020204" pitchFamily="34" charset="-122"/>
              <a:ea typeface="微软雅黑" panose="020B0503020204020204" pitchFamily="34" charset="-122"/>
            </a:rPr>
            <a:t>高校高精尖创新中心建设计划</a:t>
          </a:r>
          <a:endParaRPr lang="en-US" b="1" dirty="0">
            <a:latin typeface="微软雅黑" panose="020B0503020204020204" pitchFamily="34" charset="-122"/>
            <a:ea typeface="微软雅黑" panose="020B0503020204020204" pitchFamily="34" charset="-122"/>
          </a:endParaRPr>
        </a:p>
      </dgm:t>
    </dgm:pt>
    <dgm:pt modelId="{20DBE2BD-FE40-4D13-A0A2-EB0225FC242A}" type="parTrans" cxnId="{67436B84-7134-4729-A778-9D4F0E30CA89}">
      <dgm:prSet/>
      <dgm:spPr/>
      <dgm:t>
        <a:bodyPr/>
        <a:lstStyle/>
        <a:p>
          <a:endParaRPr lang="en-US" b="1">
            <a:latin typeface="微软雅黑" panose="020B0503020204020204" pitchFamily="34" charset="-122"/>
            <a:ea typeface="微软雅黑" panose="020B0503020204020204" pitchFamily="34" charset="-122"/>
          </a:endParaRPr>
        </a:p>
      </dgm:t>
    </dgm:pt>
    <dgm:pt modelId="{DBBC99C9-FC04-4B12-B6F4-5A71002F049A}" type="sibTrans" cxnId="{67436B84-7134-4729-A778-9D4F0E30CA89}">
      <dgm:prSet/>
      <dgm:spPr/>
      <dgm:t>
        <a:bodyPr/>
        <a:lstStyle/>
        <a:p>
          <a:endParaRPr lang="en-US" b="1">
            <a:latin typeface="微软雅黑" panose="020B0503020204020204" pitchFamily="34" charset="-122"/>
            <a:ea typeface="微软雅黑" panose="020B0503020204020204" pitchFamily="34" charset="-122"/>
          </a:endParaRPr>
        </a:p>
      </dgm:t>
    </dgm:pt>
    <dgm:pt modelId="{6CDC2CCF-8C76-41B4-B4EF-C6B8F57A3910}">
      <dgm:prSet phldrT="[文本]"/>
      <dgm:spPr/>
      <dgm:t>
        <a:bodyPr/>
        <a:lstStyle/>
        <a:p>
          <a:r>
            <a:rPr lang="zh-CN" altLang="en-US" b="1" dirty="0">
              <a:latin typeface="微软雅黑" panose="020B0503020204020204" pitchFamily="34" charset="-122"/>
              <a:ea typeface="微软雅黑" panose="020B0503020204020204" pitchFamily="34" charset="-122"/>
            </a:rPr>
            <a:t>广东 </a:t>
          </a:r>
          <a:r>
            <a:rPr lang="en-US" altLang="zh-CN" b="1" dirty="0">
              <a:latin typeface="微软雅黑" panose="020B0503020204020204" pitchFamily="34" charset="-122"/>
              <a:ea typeface="微软雅黑" panose="020B0503020204020204" pitchFamily="34" charset="-122"/>
            </a:rPr>
            <a:t>- </a:t>
          </a:r>
          <a:r>
            <a:rPr lang="zh-CN" altLang="en-US" b="1" dirty="0">
              <a:latin typeface="微软雅黑" panose="020B0503020204020204" pitchFamily="34" charset="-122"/>
              <a:ea typeface="微软雅黑" panose="020B0503020204020204" pitchFamily="34" charset="-122"/>
            </a:rPr>
            <a:t>高水平大学建设</a:t>
          </a:r>
          <a:endParaRPr lang="en-US" b="1" dirty="0">
            <a:latin typeface="微软雅黑" panose="020B0503020204020204" pitchFamily="34" charset="-122"/>
            <a:ea typeface="微软雅黑" panose="020B0503020204020204" pitchFamily="34" charset="-122"/>
          </a:endParaRPr>
        </a:p>
      </dgm:t>
    </dgm:pt>
    <dgm:pt modelId="{036AD080-062F-4617-82CA-700943F99428}" type="parTrans" cxnId="{89630472-B5BD-4761-B925-34D023349A76}">
      <dgm:prSet/>
      <dgm:spPr/>
      <dgm:t>
        <a:bodyPr/>
        <a:lstStyle/>
        <a:p>
          <a:endParaRPr lang="en-US" b="1">
            <a:latin typeface="微软雅黑" panose="020B0503020204020204" pitchFamily="34" charset="-122"/>
            <a:ea typeface="微软雅黑" panose="020B0503020204020204" pitchFamily="34" charset="-122"/>
          </a:endParaRPr>
        </a:p>
      </dgm:t>
    </dgm:pt>
    <dgm:pt modelId="{EA57E7A2-0FE9-4D6B-BA13-EB0E20FBA45A}" type="sibTrans" cxnId="{89630472-B5BD-4761-B925-34D023349A76}">
      <dgm:prSet/>
      <dgm:spPr/>
      <dgm:t>
        <a:bodyPr/>
        <a:lstStyle/>
        <a:p>
          <a:endParaRPr lang="en-US" b="1">
            <a:latin typeface="微软雅黑" panose="020B0503020204020204" pitchFamily="34" charset="-122"/>
            <a:ea typeface="微软雅黑" panose="020B0503020204020204" pitchFamily="34" charset="-122"/>
          </a:endParaRPr>
        </a:p>
      </dgm:t>
    </dgm:pt>
    <dgm:pt modelId="{77683FE2-8955-44BD-98EC-77A80C5A8A56}">
      <dgm:prSet phldrT="[文本]"/>
      <dgm:spPr/>
      <dgm:t>
        <a:bodyPr/>
        <a:lstStyle/>
        <a:p>
          <a:r>
            <a:rPr lang="zh-CN" altLang="en-US" b="1" dirty="0">
              <a:latin typeface="微软雅黑" panose="020B0503020204020204" pitchFamily="34" charset="-122"/>
              <a:ea typeface="微软雅黑" panose="020B0503020204020204" pitchFamily="34" charset="-122"/>
            </a:rPr>
            <a:t>福建 </a:t>
          </a:r>
          <a:r>
            <a:rPr lang="en-US" altLang="zh-CN" b="1" dirty="0">
              <a:latin typeface="微软雅黑" panose="020B0503020204020204" pitchFamily="34" charset="-122"/>
              <a:ea typeface="微软雅黑" panose="020B0503020204020204" pitchFamily="34" charset="-122"/>
            </a:rPr>
            <a:t>-</a:t>
          </a:r>
          <a:r>
            <a:rPr lang="zh-CN" altLang="en-US" b="1" dirty="0">
              <a:latin typeface="微软雅黑" panose="020B0503020204020204" pitchFamily="34" charset="-122"/>
              <a:ea typeface="微软雅黑" panose="020B0503020204020204" pitchFamily="34" charset="-122"/>
            </a:rPr>
            <a:t> 高水平大学建设</a:t>
          </a:r>
          <a:endParaRPr lang="en-US" b="1" dirty="0">
            <a:latin typeface="微软雅黑" panose="020B0503020204020204" pitchFamily="34" charset="-122"/>
            <a:ea typeface="微软雅黑" panose="020B0503020204020204" pitchFamily="34" charset="-122"/>
          </a:endParaRPr>
        </a:p>
      </dgm:t>
    </dgm:pt>
    <dgm:pt modelId="{6AB5DB23-B14B-4128-B1A4-35CC1F8C0E7F}" type="parTrans" cxnId="{D20DC2BD-92F4-4A4D-A414-5F35A8D53E0A}">
      <dgm:prSet/>
      <dgm:spPr/>
      <dgm:t>
        <a:bodyPr/>
        <a:lstStyle/>
        <a:p>
          <a:endParaRPr lang="en-US" b="1">
            <a:latin typeface="微软雅黑" panose="020B0503020204020204" pitchFamily="34" charset="-122"/>
            <a:ea typeface="微软雅黑" panose="020B0503020204020204" pitchFamily="34" charset="-122"/>
          </a:endParaRPr>
        </a:p>
      </dgm:t>
    </dgm:pt>
    <dgm:pt modelId="{2C573F31-07CD-4A8C-A719-F9356AA48647}" type="sibTrans" cxnId="{D20DC2BD-92F4-4A4D-A414-5F35A8D53E0A}">
      <dgm:prSet/>
      <dgm:spPr/>
      <dgm:t>
        <a:bodyPr/>
        <a:lstStyle/>
        <a:p>
          <a:endParaRPr lang="en-US" b="1">
            <a:latin typeface="微软雅黑" panose="020B0503020204020204" pitchFamily="34" charset="-122"/>
            <a:ea typeface="微软雅黑" panose="020B0503020204020204" pitchFamily="34" charset="-122"/>
          </a:endParaRPr>
        </a:p>
      </dgm:t>
    </dgm:pt>
    <dgm:pt modelId="{B23A39EC-A948-4E61-9AC4-D419734BD205}">
      <dgm:prSet phldrT="[文本]"/>
      <dgm:spPr>
        <a:solidFill>
          <a:schemeClr val="accent1">
            <a:alpha val="50000"/>
          </a:schemeClr>
        </a:solidFill>
      </dgm:spPr>
      <dgm:t>
        <a:bodyPr/>
        <a:lstStyle/>
        <a:p>
          <a:r>
            <a:rPr lang="zh-CN" altLang="en-US" b="1" dirty="0" smtClean="0">
              <a:latin typeface="微软雅黑" panose="020B0503020204020204" pitchFamily="34" charset="-122"/>
              <a:ea typeface="微软雅黑" panose="020B0503020204020204" pitchFamily="34" charset="-122"/>
            </a:rPr>
            <a:t>浙江 </a:t>
          </a:r>
          <a:r>
            <a:rPr lang="en-US" altLang="zh-CN" b="1" dirty="0" smtClean="0">
              <a:latin typeface="微软雅黑" panose="020B0503020204020204" pitchFamily="34" charset="-122"/>
              <a:ea typeface="微软雅黑" panose="020B0503020204020204" pitchFamily="34" charset="-122"/>
            </a:rPr>
            <a:t>– </a:t>
          </a:r>
          <a:r>
            <a:rPr lang="zh-CN" altLang="en-US" b="1" dirty="0" smtClean="0">
              <a:latin typeface="微软雅黑" panose="020B0503020204020204" pitchFamily="34" charset="-122"/>
              <a:ea typeface="微软雅黑" panose="020B0503020204020204" pitchFamily="34" charset="-122"/>
            </a:rPr>
            <a:t>重点高校建设计划</a:t>
          </a:r>
          <a:endParaRPr lang="en-US" b="1" dirty="0">
            <a:latin typeface="微软雅黑" panose="020B0503020204020204" pitchFamily="34" charset="-122"/>
            <a:ea typeface="微软雅黑" panose="020B0503020204020204" pitchFamily="34" charset="-122"/>
          </a:endParaRPr>
        </a:p>
      </dgm:t>
    </dgm:pt>
    <dgm:pt modelId="{2B1B3D79-F6A4-4182-B59D-BC60A0E52F22}" type="parTrans" cxnId="{F90126A8-310B-40EE-B11F-A9A169CC0E27}">
      <dgm:prSet/>
      <dgm:spPr/>
      <dgm:t>
        <a:bodyPr/>
        <a:lstStyle/>
        <a:p>
          <a:endParaRPr lang="en-US" b="1">
            <a:latin typeface="微软雅黑" panose="020B0503020204020204" pitchFamily="34" charset="-122"/>
            <a:ea typeface="微软雅黑" panose="020B0503020204020204" pitchFamily="34" charset="-122"/>
          </a:endParaRPr>
        </a:p>
      </dgm:t>
    </dgm:pt>
    <dgm:pt modelId="{CB768B64-7ECC-4F5C-940A-3B35BDC363A0}" type="sibTrans" cxnId="{F90126A8-310B-40EE-B11F-A9A169CC0E27}">
      <dgm:prSet/>
      <dgm:spPr/>
      <dgm:t>
        <a:bodyPr/>
        <a:lstStyle/>
        <a:p>
          <a:endParaRPr lang="en-US" b="1">
            <a:latin typeface="微软雅黑" panose="020B0503020204020204" pitchFamily="34" charset="-122"/>
            <a:ea typeface="微软雅黑" panose="020B0503020204020204" pitchFamily="34" charset="-122"/>
          </a:endParaRPr>
        </a:p>
      </dgm:t>
    </dgm:pt>
    <dgm:pt modelId="{A868E638-78A4-4405-AD4B-62085FCD7BA1}">
      <dgm:prSet phldrT="[文本]"/>
      <dgm:spPr/>
      <dgm:t>
        <a:bodyPr/>
        <a:lstStyle/>
        <a:p>
          <a:r>
            <a:rPr lang="zh-CN" altLang="en-US" b="1" dirty="0">
              <a:latin typeface="微软雅黑" panose="020B0503020204020204" pitchFamily="34" charset="-122"/>
              <a:ea typeface="微软雅黑" panose="020B0503020204020204" pitchFamily="34" charset="-122"/>
            </a:rPr>
            <a:t>河南 </a:t>
          </a:r>
          <a:r>
            <a:rPr lang="en-US" altLang="zh-CN" b="1" dirty="0">
              <a:latin typeface="微软雅黑" panose="020B0503020204020204" pitchFamily="34" charset="-122"/>
              <a:ea typeface="微软雅黑" panose="020B0503020204020204" pitchFamily="34" charset="-122"/>
            </a:rPr>
            <a:t>-</a:t>
          </a:r>
          <a:r>
            <a:rPr lang="zh-CN" altLang="en-US" b="1" dirty="0">
              <a:latin typeface="微软雅黑" panose="020B0503020204020204" pitchFamily="34" charset="-122"/>
              <a:ea typeface="微软雅黑" panose="020B0503020204020204" pitchFamily="34" charset="-122"/>
            </a:rPr>
            <a:t> 高水平大学和特色骨干大学建设</a:t>
          </a:r>
          <a:endParaRPr lang="en-US" b="1" dirty="0">
            <a:latin typeface="微软雅黑" panose="020B0503020204020204" pitchFamily="34" charset="-122"/>
            <a:ea typeface="微软雅黑" panose="020B0503020204020204" pitchFamily="34" charset="-122"/>
          </a:endParaRPr>
        </a:p>
      </dgm:t>
    </dgm:pt>
    <dgm:pt modelId="{E61B5A85-EB78-4A12-9CD1-7B9D791FF2B8}" type="parTrans" cxnId="{41805325-B4C8-4343-8989-0292CA770D0F}">
      <dgm:prSet/>
      <dgm:spPr/>
      <dgm:t>
        <a:bodyPr/>
        <a:lstStyle/>
        <a:p>
          <a:endParaRPr lang="en-US" b="1">
            <a:latin typeface="微软雅黑" panose="020B0503020204020204" pitchFamily="34" charset="-122"/>
            <a:ea typeface="微软雅黑" panose="020B0503020204020204" pitchFamily="34" charset="-122"/>
          </a:endParaRPr>
        </a:p>
      </dgm:t>
    </dgm:pt>
    <dgm:pt modelId="{46BC0599-2A06-467E-BF86-8AF1DC82F820}" type="sibTrans" cxnId="{41805325-B4C8-4343-8989-0292CA770D0F}">
      <dgm:prSet/>
      <dgm:spPr/>
      <dgm:t>
        <a:bodyPr/>
        <a:lstStyle/>
        <a:p>
          <a:endParaRPr lang="en-US" b="1">
            <a:latin typeface="微软雅黑" panose="020B0503020204020204" pitchFamily="34" charset="-122"/>
            <a:ea typeface="微软雅黑" panose="020B0503020204020204" pitchFamily="34" charset="-122"/>
          </a:endParaRPr>
        </a:p>
      </dgm:t>
    </dgm:pt>
    <dgm:pt modelId="{03DC8B5D-C83A-4621-B141-028F6B936E0E}">
      <dgm:prSet phldrT="[文本]"/>
      <dgm:spPr/>
      <dgm:t>
        <a:bodyPr/>
        <a:lstStyle/>
        <a:p>
          <a:r>
            <a:rPr lang="zh-CN" altLang="en-US" b="1" dirty="0">
              <a:latin typeface="微软雅黑" panose="020B0503020204020204" pitchFamily="34" charset="-122"/>
              <a:ea typeface="微软雅黑" panose="020B0503020204020204" pitchFamily="34" charset="-122"/>
            </a:rPr>
            <a:t>安徽 </a:t>
          </a:r>
          <a:r>
            <a:rPr lang="en-US" altLang="zh-CN" b="1" dirty="0">
              <a:latin typeface="微软雅黑" panose="020B0503020204020204" pitchFamily="34" charset="-122"/>
              <a:ea typeface="微软雅黑" panose="020B0503020204020204" pitchFamily="34" charset="-122"/>
            </a:rPr>
            <a:t>-</a:t>
          </a:r>
          <a:r>
            <a:rPr lang="zh-CN" altLang="en-US" b="1" dirty="0">
              <a:latin typeface="微软雅黑" panose="020B0503020204020204" pitchFamily="34" charset="-122"/>
              <a:ea typeface="微软雅黑" panose="020B0503020204020204" pitchFamily="34" charset="-122"/>
            </a:rPr>
            <a:t> 一流学科专业和高水平大学建设</a:t>
          </a:r>
          <a:endParaRPr lang="en-US" b="1" dirty="0">
            <a:latin typeface="微软雅黑" panose="020B0503020204020204" pitchFamily="34" charset="-122"/>
            <a:ea typeface="微软雅黑" panose="020B0503020204020204" pitchFamily="34" charset="-122"/>
          </a:endParaRPr>
        </a:p>
      </dgm:t>
    </dgm:pt>
    <dgm:pt modelId="{EC119533-77A3-4FDD-A7E4-C8BF9378A18A}" type="parTrans" cxnId="{3223B031-8E0E-451A-97F6-81AB1E31EFC9}">
      <dgm:prSet/>
      <dgm:spPr/>
      <dgm:t>
        <a:bodyPr/>
        <a:lstStyle/>
        <a:p>
          <a:endParaRPr lang="en-US" b="1">
            <a:latin typeface="微软雅黑" panose="020B0503020204020204" pitchFamily="34" charset="-122"/>
            <a:ea typeface="微软雅黑" panose="020B0503020204020204" pitchFamily="34" charset="-122"/>
          </a:endParaRPr>
        </a:p>
      </dgm:t>
    </dgm:pt>
    <dgm:pt modelId="{BF2042D2-1C1E-4E75-8FE9-A77BA74DD3D0}" type="sibTrans" cxnId="{3223B031-8E0E-451A-97F6-81AB1E31EFC9}">
      <dgm:prSet/>
      <dgm:spPr/>
      <dgm:t>
        <a:bodyPr/>
        <a:lstStyle/>
        <a:p>
          <a:endParaRPr lang="en-US" b="1">
            <a:latin typeface="微软雅黑" panose="020B0503020204020204" pitchFamily="34" charset="-122"/>
            <a:ea typeface="微软雅黑" panose="020B0503020204020204" pitchFamily="34" charset="-122"/>
          </a:endParaRPr>
        </a:p>
      </dgm:t>
    </dgm:pt>
    <dgm:pt modelId="{74D92703-8547-4C45-9118-67A1D7A693FB}">
      <dgm:prSet phldrT="[文本]"/>
      <dgm:spPr/>
      <dgm:t>
        <a:bodyPr/>
        <a:lstStyle/>
        <a:p>
          <a:r>
            <a:rPr lang="zh-CN" altLang="en-US" b="1" dirty="0">
              <a:latin typeface="微软雅黑" panose="020B0503020204020204" pitchFamily="34" charset="-122"/>
              <a:ea typeface="微软雅黑" panose="020B0503020204020204" pitchFamily="34" charset="-122"/>
            </a:rPr>
            <a:t>山东 </a:t>
          </a:r>
          <a:r>
            <a:rPr lang="en-US" altLang="zh-CN" b="1" dirty="0">
              <a:latin typeface="微软雅黑" panose="020B0503020204020204" pitchFamily="34" charset="-122"/>
              <a:ea typeface="微软雅黑" panose="020B0503020204020204" pitchFamily="34" charset="-122"/>
            </a:rPr>
            <a:t>-</a:t>
          </a:r>
          <a:r>
            <a:rPr lang="zh-CN" altLang="en-US" b="1" dirty="0">
              <a:latin typeface="微软雅黑" panose="020B0503020204020204" pitchFamily="34" charset="-122"/>
              <a:ea typeface="微软雅黑" panose="020B0503020204020204" pitchFamily="34" charset="-122"/>
            </a:rPr>
            <a:t> 重点扶持</a:t>
          </a:r>
          <a:r>
            <a:rPr lang="en-US" altLang="zh-CN" b="1" dirty="0">
              <a:latin typeface="微软雅黑" panose="020B0503020204020204" pitchFamily="34" charset="-122"/>
              <a:ea typeface="微软雅黑" panose="020B0503020204020204" pitchFamily="34" charset="-122"/>
            </a:rPr>
            <a:t>6</a:t>
          </a:r>
          <a:r>
            <a:rPr lang="zh-CN" altLang="en-US" b="1" dirty="0">
              <a:latin typeface="微软雅黑" panose="020B0503020204020204" pitchFamily="34" charset="-122"/>
              <a:ea typeface="微软雅黑" panose="020B0503020204020204" pitchFamily="34" charset="-122"/>
            </a:rPr>
            <a:t>所省属高校和</a:t>
          </a:r>
          <a:r>
            <a:rPr lang="en-US" altLang="zh-CN" b="1" dirty="0">
              <a:latin typeface="微软雅黑" panose="020B0503020204020204" pitchFamily="34" charset="-122"/>
              <a:ea typeface="微软雅黑" panose="020B0503020204020204" pitchFamily="34" charset="-122"/>
            </a:rPr>
            <a:t>20</a:t>
          </a:r>
          <a:r>
            <a:rPr lang="zh-CN" altLang="en-US" b="1" dirty="0">
              <a:latin typeface="微软雅黑" panose="020B0503020204020204" pitchFamily="34" charset="-122"/>
              <a:ea typeface="微软雅黑" panose="020B0503020204020204" pitchFamily="34" charset="-122"/>
            </a:rPr>
            <a:t>个优势学科</a:t>
          </a:r>
          <a:endParaRPr lang="en-US" b="1" dirty="0">
            <a:latin typeface="微软雅黑" panose="020B0503020204020204" pitchFamily="34" charset="-122"/>
            <a:ea typeface="微软雅黑" panose="020B0503020204020204" pitchFamily="34" charset="-122"/>
          </a:endParaRPr>
        </a:p>
      </dgm:t>
    </dgm:pt>
    <dgm:pt modelId="{5FD6D901-A0AE-4C69-BEBE-CA9025163551}" type="parTrans" cxnId="{44567A5B-F72F-4228-8F71-1490D402AAEB}">
      <dgm:prSet/>
      <dgm:spPr/>
      <dgm:t>
        <a:bodyPr/>
        <a:lstStyle/>
        <a:p>
          <a:endParaRPr lang="en-US" b="1">
            <a:latin typeface="微软雅黑" panose="020B0503020204020204" pitchFamily="34" charset="-122"/>
            <a:ea typeface="微软雅黑" panose="020B0503020204020204" pitchFamily="34" charset="-122"/>
          </a:endParaRPr>
        </a:p>
      </dgm:t>
    </dgm:pt>
    <dgm:pt modelId="{EE000533-FE27-4B8B-9CA7-DB2F9D56A014}" type="sibTrans" cxnId="{44567A5B-F72F-4228-8F71-1490D402AAEB}">
      <dgm:prSet/>
      <dgm:spPr/>
      <dgm:t>
        <a:bodyPr/>
        <a:lstStyle/>
        <a:p>
          <a:endParaRPr lang="en-US" b="1">
            <a:latin typeface="微软雅黑" panose="020B0503020204020204" pitchFamily="34" charset="-122"/>
            <a:ea typeface="微软雅黑" panose="020B0503020204020204" pitchFamily="34" charset="-122"/>
          </a:endParaRPr>
        </a:p>
      </dgm:t>
    </dgm:pt>
    <dgm:pt modelId="{3C0BE596-EEFF-4520-9343-DCB8053F4ADA}">
      <dgm:prSet phldrT="[文本]"/>
      <dgm:spPr/>
      <dgm:t>
        <a:bodyPr/>
        <a:lstStyle/>
        <a:p>
          <a:r>
            <a:rPr lang="zh-CN" altLang="en-US" b="1" dirty="0">
              <a:latin typeface="微软雅黑" panose="020B0503020204020204" pitchFamily="34" charset="-122"/>
              <a:ea typeface="微软雅黑" panose="020B0503020204020204" pitchFamily="34" charset="-122"/>
            </a:rPr>
            <a:t>海南 </a:t>
          </a:r>
          <a:r>
            <a:rPr lang="en-US" altLang="zh-CN" b="1" dirty="0">
              <a:latin typeface="微软雅黑" panose="020B0503020204020204" pitchFamily="34" charset="-122"/>
              <a:ea typeface="微软雅黑" panose="020B0503020204020204" pitchFamily="34" charset="-122"/>
            </a:rPr>
            <a:t>-</a:t>
          </a:r>
          <a:r>
            <a:rPr lang="zh-CN" altLang="en-US" b="1" dirty="0">
              <a:latin typeface="微软雅黑" panose="020B0503020204020204" pitchFamily="34" charset="-122"/>
              <a:ea typeface="微软雅黑" panose="020B0503020204020204" pitchFamily="34" charset="-122"/>
            </a:rPr>
            <a:t> 特色重点学科建设计划</a:t>
          </a:r>
          <a:endParaRPr lang="en-US" b="1" dirty="0">
            <a:latin typeface="微软雅黑" panose="020B0503020204020204" pitchFamily="34" charset="-122"/>
            <a:ea typeface="微软雅黑" panose="020B0503020204020204" pitchFamily="34" charset="-122"/>
          </a:endParaRPr>
        </a:p>
      </dgm:t>
    </dgm:pt>
    <dgm:pt modelId="{300F62A4-29EE-47C1-BDD6-BBF08B5F97BC}" type="parTrans" cxnId="{39CF0250-97D3-4888-985B-A11DE45F9D67}">
      <dgm:prSet/>
      <dgm:spPr/>
      <dgm:t>
        <a:bodyPr/>
        <a:lstStyle/>
        <a:p>
          <a:endParaRPr lang="en-US" b="1">
            <a:latin typeface="微软雅黑" panose="020B0503020204020204" pitchFamily="34" charset="-122"/>
            <a:ea typeface="微软雅黑" panose="020B0503020204020204" pitchFamily="34" charset="-122"/>
          </a:endParaRPr>
        </a:p>
      </dgm:t>
    </dgm:pt>
    <dgm:pt modelId="{C65B3B21-F782-471A-AE95-1E69CCE2E22E}" type="sibTrans" cxnId="{39CF0250-97D3-4888-985B-A11DE45F9D67}">
      <dgm:prSet/>
      <dgm:spPr/>
      <dgm:t>
        <a:bodyPr/>
        <a:lstStyle/>
        <a:p>
          <a:endParaRPr lang="en-US" b="1">
            <a:latin typeface="微软雅黑" panose="020B0503020204020204" pitchFamily="34" charset="-122"/>
            <a:ea typeface="微软雅黑" panose="020B0503020204020204" pitchFamily="34" charset="-122"/>
          </a:endParaRPr>
        </a:p>
      </dgm:t>
    </dgm:pt>
    <dgm:pt modelId="{99A03285-60B2-4296-BF20-4061210118CF}">
      <dgm:prSet phldrT="[文本]"/>
      <dgm:spPr/>
      <dgm:t>
        <a:bodyPr/>
        <a:lstStyle/>
        <a:p>
          <a:r>
            <a:rPr lang="zh-CN" altLang="en-US" b="1" i="0" dirty="0">
              <a:latin typeface="微软雅黑" panose="020B0503020204020204" pitchFamily="34" charset="-122"/>
              <a:ea typeface="微软雅黑" panose="020B0503020204020204" pitchFamily="34" charset="-122"/>
            </a:rPr>
            <a:t>河北</a:t>
          </a:r>
          <a:r>
            <a:rPr lang="en-US" altLang="zh-CN" b="1" i="0" dirty="0">
              <a:latin typeface="微软雅黑" panose="020B0503020204020204" pitchFamily="34" charset="-122"/>
              <a:ea typeface="微软雅黑" panose="020B0503020204020204" pitchFamily="34" charset="-122"/>
            </a:rPr>
            <a:t>—</a:t>
          </a:r>
          <a:r>
            <a:rPr lang="zh-CN" altLang="en-US" b="1" i="0" dirty="0">
              <a:latin typeface="微软雅黑" panose="020B0503020204020204" pitchFamily="34" charset="-122"/>
              <a:ea typeface="微软雅黑" panose="020B0503020204020204" pitchFamily="34" charset="-122"/>
            </a:rPr>
            <a:t>关于统筹推进一流大学和一流学科建设的意见</a:t>
          </a:r>
          <a:endParaRPr lang="en-US" b="1" dirty="0">
            <a:latin typeface="微软雅黑" panose="020B0503020204020204" pitchFamily="34" charset="-122"/>
            <a:ea typeface="微软雅黑" panose="020B0503020204020204" pitchFamily="34" charset="-122"/>
          </a:endParaRPr>
        </a:p>
      </dgm:t>
    </dgm:pt>
    <dgm:pt modelId="{CC195218-2B46-4913-B4CA-510C76B45717}" type="parTrans" cxnId="{78E2B83B-1C4D-49D0-B6E6-1746BEF234EA}">
      <dgm:prSet/>
      <dgm:spPr/>
      <dgm:t>
        <a:bodyPr/>
        <a:lstStyle/>
        <a:p>
          <a:endParaRPr lang="en-US" b="1">
            <a:latin typeface="微软雅黑" panose="020B0503020204020204" pitchFamily="34" charset="-122"/>
            <a:ea typeface="微软雅黑" panose="020B0503020204020204" pitchFamily="34" charset="-122"/>
          </a:endParaRPr>
        </a:p>
      </dgm:t>
    </dgm:pt>
    <dgm:pt modelId="{0DFC7788-1AE2-4707-A38C-20AEA2E0D69E}" type="sibTrans" cxnId="{78E2B83B-1C4D-49D0-B6E6-1746BEF234EA}">
      <dgm:prSet/>
      <dgm:spPr/>
      <dgm:t>
        <a:bodyPr/>
        <a:lstStyle/>
        <a:p>
          <a:endParaRPr lang="en-US" b="1">
            <a:latin typeface="微软雅黑" panose="020B0503020204020204" pitchFamily="34" charset="-122"/>
            <a:ea typeface="微软雅黑" panose="020B0503020204020204" pitchFamily="34" charset="-122"/>
          </a:endParaRPr>
        </a:p>
      </dgm:t>
    </dgm:pt>
    <dgm:pt modelId="{984F18FE-A7B0-434F-B073-7A809CA1008E}" type="pres">
      <dgm:prSet presAssocID="{44649A17-4F8E-49A9-8DBB-2CB6936FB8EC}" presName="composite" presStyleCnt="0">
        <dgm:presLayoutVars>
          <dgm:chMax val="1"/>
          <dgm:dir/>
          <dgm:resizeHandles val="exact"/>
        </dgm:presLayoutVars>
      </dgm:prSet>
      <dgm:spPr/>
      <dgm:t>
        <a:bodyPr/>
        <a:lstStyle/>
        <a:p>
          <a:endParaRPr lang="zh-CN" altLang="en-US"/>
        </a:p>
      </dgm:t>
    </dgm:pt>
    <dgm:pt modelId="{DED057C7-27BD-4026-8C5F-D3DDEA9BBE1F}" type="pres">
      <dgm:prSet presAssocID="{44649A17-4F8E-49A9-8DBB-2CB6936FB8EC}" presName="radial" presStyleCnt="0">
        <dgm:presLayoutVars>
          <dgm:animLvl val="ctr"/>
        </dgm:presLayoutVars>
      </dgm:prSet>
      <dgm:spPr/>
    </dgm:pt>
    <dgm:pt modelId="{B7B18E07-1011-4588-8066-607B635D6210}" type="pres">
      <dgm:prSet presAssocID="{C83C260C-378C-4CD6-A5D5-4A46BC68D67D}" presName="centerShape" presStyleLbl="vennNode1" presStyleIdx="0" presStyleCnt="11"/>
      <dgm:spPr/>
      <dgm:t>
        <a:bodyPr/>
        <a:lstStyle/>
        <a:p>
          <a:endParaRPr lang="zh-CN" altLang="en-US"/>
        </a:p>
      </dgm:t>
    </dgm:pt>
    <dgm:pt modelId="{4E289BB7-8A71-40B9-A704-960D42350E9E}" type="pres">
      <dgm:prSet presAssocID="{5EEB2B69-9096-4C14-BFAF-95E80062F23D}" presName="node" presStyleLbl="vennNode1" presStyleIdx="1" presStyleCnt="11">
        <dgm:presLayoutVars>
          <dgm:bulletEnabled val="1"/>
        </dgm:presLayoutVars>
      </dgm:prSet>
      <dgm:spPr/>
      <dgm:t>
        <a:bodyPr/>
        <a:lstStyle/>
        <a:p>
          <a:endParaRPr lang="zh-CN" altLang="en-US"/>
        </a:p>
      </dgm:t>
    </dgm:pt>
    <dgm:pt modelId="{78D35BA1-B56D-4A55-BDDB-06E18D92DFC0}" type="pres">
      <dgm:prSet presAssocID="{0A44A08E-9AFF-4E48-A3D2-293DB76A29FD}" presName="node" presStyleLbl="vennNode1" presStyleIdx="2" presStyleCnt="11">
        <dgm:presLayoutVars>
          <dgm:bulletEnabled val="1"/>
        </dgm:presLayoutVars>
      </dgm:prSet>
      <dgm:spPr/>
      <dgm:t>
        <a:bodyPr/>
        <a:lstStyle/>
        <a:p>
          <a:endParaRPr lang="zh-CN" altLang="en-US"/>
        </a:p>
      </dgm:t>
    </dgm:pt>
    <dgm:pt modelId="{9860FF4F-D3B6-432B-9DBC-5F5DAC8EFDC5}" type="pres">
      <dgm:prSet presAssocID="{6CDC2CCF-8C76-41B4-B4EF-C6B8F57A3910}" presName="node" presStyleLbl="vennNode1" presStyleIdx="3" presStyleCnt="11">
        <dgm:presLayoutVars>
          <dgm:bulletEnabled val="1"/>
        </dgm:presLayoutVars>
      </dgm:prSet>
      <dgm:spPr/>
      <dgm:t>
        <a:bodyPr/>
        <a:lstStyle/>
        <a:p>
          <a:endParaRPr lang="zh-CN" altLang="en-US"/>
        </a:p>
      </dgm:t>
    </dgm:pt>
    <dgm:pt modelId="{53EABD6F-A20A-411F-813A-BAA5F3AAC4A7}" type="pres">
      <dgm:prSet presAssocID="{77683FE2-8955-44BD-98EC-77A80C5A8A56}" presName="node" presStyleLbl="vennNode1" presStyleIdx="4" presStyleCnt="11">
        <dgm:presLayoutVars>
          <dgm:bulletEnabled val="1"/>
        </dgm:presLayoutVars>
      </dgm:prSet>
      <dgm:spPr/>
      <dgm:t>
        <a:bodyPr/>
        <a:lstStyle/>
        <a:p>
          <a:endParaRPr lang="zh-CN" altLang="en-US"/>
        </a:p>
      </dgm:t>
    </dgm:pt>
    <dgm:pt modelId="{30457136-61F0-4FF0-863A-5F7BDC98C513}" type="pres">
      <dgm:prSet presAssocID="{B23A39EC-A948-4E61-9AC4-D419734BD205}" presName="node" presStyleLbl="vennNode1" presStyleIdx="5" presStyleCnt="11">
        <dgm:presLayoutVars>
          <dgm:bulletEnabled val="1"/>
        </dgm:presLayoutVars>
      </dgm:prSet>
      <dgm:spPr/>
      <dgm:t>
        <a:bodyPr/>
        <a:lstStyle/>
        <a:p>
          <a:endParaRPr lang="zh-CN" altLang="en-US"/>
        </a:p>
      </dgm:t>
    </dgm:pt>
    <dgm:pt modelId="{8A331143-4DA4-42E7-9DB5-6ACD98BA410A}" type="pres">
      <dgm:prSet presAssocID="{99A03285-60B2-4296-BF20-4061210118CF}" presName="node" presStyleLbl="vennNode1" presStyleIdx="6" presStyleCnt="11">
        <dgm:presLayoutVars>
          <dgm:bulletEnabled val="1"/>
        </dgm:presLayoutVars>
      </dgm:prSet>
      <dgm:spPr/>
      <dgm:t>
        <a:bodyPr/>
        <a:lstStyle/>
        <a:p>
          <a:endParaRPr lang="zh-CN" altLang="en-US"/>
        </a:p>
      </dgm:t>
    </dgm:pt>
    <dgm:pt modelId="{14729666-AA70-4F4B-9BC4-6B3AE80624E5}" type="pres">
      <dgm:prSet presAssocID="{A868E638-78A4-4405-AD4B-62085FCD7BA1}" presName="node" presStyleLbl="vennNode1" presStyleIdx="7" presStyleCnt="11">
        <dgm:presLayoutVars>
          <dgm:bulletEnabled val="1"/>
        </dgm:presLayoutVars>
      </dgm:prSet>
      <dgm:spPr/>
      <dgm:t>
        <a:bodyPr/>
        <a:lstStyle/>
        <a:p>
          <a:endParaRPr lang="zh-CN" altLang="en-US"/>
        </a:p>
      </dgm:t>
    </dgm:pt>
    <dgm:pt modelId="{221EFC8D-C41D-4E28-BA08-591B060B1C4D}" type="pres">
      <dgm:prSet presAssocID="{03DC8B5D-C83A-4621-B141-028F6B936E0E}" presName="node" presStyleLbl="vennNode1" presStyleIdx="8" presStyleCnt="11">
        <dgm:presLayoutVars>
          <dgm:bulletEnabled val="1"/>
        </dgm:presLayoutVars>
      </dgm:prSet>
      <dgm:spPr/>
      <dgm:t>
        <a:bodyPr/>
        <a:lstStyle/>
        <a:p>
          <a:endParaRPr lang="zh-CN" altLang="en-US"/>
        </a:p>
      </dgm:t>
    </dgm:pt>
    <dgm:pt modelId="{A3CB9F8B-894A-49E3-9767-159DE89E0BA0}" type="pres">
      <dgm:prSet presAssocID="{74D92703-8547-4C45-9118-67A1D7A693FB}" presName="node" presStyleLbl="vennNode1" presStyleIdx="9" presStyleCnt="11">
        <dgm:presLayoutVars>
          <dgm:bulletEnabled val="1"/>
        </dgm:presLayoutVars>
      </dgm:prSet>
      <dgm:spPr/>
      <dgm:t>
        <a:bodyPr/>
        <a:lstStyle/>
        <a:p>
          <a:endParaRPr lang="zh-CN" altLang="en-US"/>
        </a:p>
      </dgm:t>
    </dgm:pt>
    <dgm:pt modelId="{D6CAED32-B616-4E7D-8E79-5AC5531C3239}" type="pres">
      <dgm:prSet presAssocID="{3C0BE596-EEFF-4520-9343-DCB8053F4ADA}" presName="node" presStyleLbl="vennNode1" presStyleIdx="10" presStyleCnt="11">
        <dgm:presLayoutVars>
          <dgm:bulletEnabled val="1"/>
        </dgm:presLayoutVars>
      </dgm:prSet>
      <dgm:spPr/>
      <dgm:t>
        <a:bodyPr/>
        <a:lstStyle/>
        <a:p>
          <a:endParaRPr lang="zh-CN" altLang="en-US"/>
        </a:p>
      </dgm:t>
    </dgm:pt>
  </dgm:ptLst>
  <dgm:cxnLst>
    <dgm:cxn modelId="{30A2911B-2D30-4C0C-A894-02EDDD211BBF}" type="presOf" srcId="{0A44A08E-9AFF-4E48-A3D2-293DB76A29FD}" destId="{78D35BA1-B56D-4A55-BDDB-06E18D92DFC0}" srcOrd="0" destOrd="0" presId="urn:microsoft.com/office/officeart/2005/8/layout/radial3"/>
    <dgm:cxn modelId="{D001FD3D-25F8-4731-8C1B-9E4DEC2C4304}" srcId="{44649A17-4F8E-49A9-8DBB-2CB6936FB8EC}" destId="{C83C260C-378C-4CD6-A5D5-4A46BC68D67D}" srcOrd="0" destOrd="0" parTransId="{5B71705D-3BA6-4E5B-90C1-CA0D99DDBD1D}" sibTransId="{B90E3248-E78B-49A0-ACB2-B4415C102626}"/>
    <dgm:cxn modelId="{2E857218-6ABB-4B64-86E4-7D699AF002F5}" type="presOf" srcId="{5EEB2B69-9096-4C14-BFAF-95E80062F23D}" destId="{4E289BB7-8A71-40B9-A704-960D42350E9E}" srcOrd="0" destOrd="0" presId="urn:microsoft.com/office/officeart/2005/8/layout/radial3"/>
    <dgm:cxn modelId="{0E081A89-57AF-4648-A4C6-7681F59D4A0A}" type="presOf" srcId="{A868E638-78A4-4405-AD4B-62085FCD7BA1}" destId="{14729666-AA70-4F4B-9BC4-6B3AE80624E5}" srcOrd="0" destOrd="0" presId="urn:microsoft.com/office/officeart/2005/8/layout/radial3"/>
    <dgm:cxn modelId="{98F73DE4-DD87-44D5-9F84-DBF5DB085103}" type="presOf" srcId="{C83C260C-378C-4CD6-A5D5-4A46BC68D67D}" destId="{B7B18E07-1011-4588-8066-607B635D6210}" srcOrd="0" destOrd="0" presId="urn:microsoft.com/office/officeart/2005/8/layout/radial3"/>
    <dgm:cxn modelId="{67436B84-7134-4729-A778-9D4F0E30CA89}" srcId="{C83C260C-378C-4CD6-A5D5-4A46BC68D67D}" destId="{0A44A08E-9AFF-4E48-A3D2-293DB76A29FD}" srcOrd="1" destOrd="0" parTransId="{20DBE2BD-FE40-4D13-A0A2-EB0225FC242A}" sibTransId="{DBBC99C9-FC04-4B12-B6F4-5A71002F049A}"/>
    <dgm:cxn modelId="{89630472-B5BD-4761-B925-34D023349A76}" srcId="{C83C260C-378C-4CD6-A5D5-4A46BC68D67D}" destId="{6CDC2CCF-8C76-41B4-B4EF-C6B8F57A3910}" srcOrd="2" destOrd="0" parTransId="{036AD080-062F-4617-82CA-700943F99428}" sibTransId="{EA57E7A2-0FE9-4D6B-BA13-EB0E20FBA45A}"/>
    <dgm:cxn modelId="{B8ED2F43-975D-4C23-8A07-F7670E4748DB}" type="presOf" srcId="{6CDC2CCF-8C76-41B4-B4EF-C6B8F57A3910}" destId="{9860FF4F-D3B6-432B-9DBC-5F5DAC8EFDC5}" srcOrd="0" destOrd="0" presId="urn:microsoft.com/office/officeart/2005/8/layout/radial3"/>
    <dgm:cxn modelId="{39CF0250-97D3-4888-985B-A11DE45F9D67}" srcId="{C83C260C-378C-4CD6-A5D5-4A46BC68D67D}" destId="{3C0BE596-EEFF-4520-9343-DCB8053F4ADA}" srcOrd="9" destOrd="0" parTransId="{300F62A4-29EE-47C1-BDD6-BBF08B5F97BC}" sibTransId="{C65B3B21-F782-471A-AE95-1E69CCE2E22E}"/>
    <dgm:cxn modelId="{D20DC2BD-92F4-4A4D-A414-5F35A8D53E0A}" srcId="{C83C260C-378C-4CD6-A5D5-4A46BC68D67D}" destId="{77683FE2-8955-44BD-98EC-77A80C5A8A56}" srcOrd="3" destOrd="0" parTransId="{6AB5DB23-B14B-4128-B1A4-35CC1F8C0E7F}" sibTransId="{2C573F31-07CD-4A8C-A719-F9356AA48647}"/>
    <dgm:cxn modelId="{78E2B83B-1C4D-49D0-B6E6-1746BEF234EA}" srcId="{C83C260C-378C-4CD6-A5D5-4A46BC68D67D}" destId="{99A03285-60B2-4296-BF20-4061210118CF}" srcOrd="5" destOrd="0" parTransId="{CC195218-2B46-4913-B4CA-510C76B45717}" sibTransId="{0DFC7788-1AE2-4707-A38C-20AEA2E0D69E}"/>
    <dgm:cxn modelId="{931E794F-A5F0-4091-8CDF-7AF9201AD6A8}" type="presOf" srcId="{B23A39EC-A948-4E61-9AC4-D419734BD205}" destId="{30457136-61F0-4FF0-863A-5F7BDC98C513}" srcOrd="0" destOrd="0" presId="urn:microsoft.com/office/officeart/2005/8/layout/radial3"/>
    <dgm:cxn modelId="{58446A1C-CCFA-490E-A812-07186A559797}" type="presOf" srcId="{77683FE2-8955-44BD-98EC-77A80C5A8A56}" destId="{53EABD6F-A20A-411F-813A-BAA5F3AAC4A7}" srcOrd="0" destOrd="0" presId="urn:microsoft.com/office/officeart/2005/8/layout/radial3"/>
    <dgm:cxn modelId="{0DDCF482-CF86-4A9D-B53E-BBDAE2F01697}" type="presOf" srcId="{03DC8B5D-C83A-4621-B141-028F6B936E0E}" destId="{221EFC8D-C41D-4E28-BA08-591B060B1C4D}" srcOrd="0" destOrd="0" presId="urn:microsoft.com/office/officeart/2005/8/layout/radial3"/>
    <dgm:cxn modelId="{44567A5B-F72F-4228-8F71-1490D402AAEB}" srcId="{C83C260C-378C-4CD6-A5D5-4A46BC68D67D}" destId="{74D92703-8547-4C45-9118-67A1D7A693FB}" srcOrd="8" destOrd="0" parTransId="{5FD6D901-A0AE-4C69-BEBE-CA9025163551}" sibTransId="{EE000533-FE27-4B8B-9CA7-DB2F9D56A014}"/>
    <dgm:cxn modelId="{9F50A0BC-3348-4B84-892D-473B3E166030}" srcId="{C83C260C-378C-4CD6-A5D5-4A46BC68D67D}" destId="{5EEB2B69-9096-4C14-BFAF-95E80062F23D}" srcOrd="0" destOrd="0" parTransId="{1F4940D9-2291-4E14-A937-E2877D7E7E2D}" sibTransId="{5B3E834E-EF51-4D78-9C0D-98C478A780ED}"/>
    <dgm:cxn modelId="{41805325-B4C8-4343-8989-0292CA770D0F}" srcId="{C83C260C-378C-4CD6-A5D5-4A46BC68D67D}" destId="{A868E638-78A4-4405-AD4B-62085FCD7BA1}" srcOrd="6" destOrd="0" parTransId="{E61B5A85-EB78-4A12-9CD1-7B9D791FF2B8}" sibTransId="{46BC0599-2A06-467E-BF86-8AF1DC82F820}"/>
    <dgm:cxn modelId="{B2AE9DAF-CBAF-4481-B590-D3ECB7D567D8}" type="presOf" srcId="{44649A17-4F8E-49A9-8DBB-2CB6936FB8EC}" destId="{984F18FE-A7B0-434F-B073-7A809CA1008E}" srcOrd="0" destOrd="0" presId="urn:microsoft.com/office/officeart/2005/8/layout/radial3"/>
    <dgm:cxn modelId="{48CCD93A-FA17-4824-BE81-2F129CB2AE8A}" type="presOf" srcId="{74D92703-8547-4C45-9118-67A1D7A693FB}" destId="{A3CB9F8B-894A-49E3-9767-159DE89E0BA0}" srcOrd="0" destOrd="0" presId="urn:microsoft.com/office/officeart/2005/8/layout/radial3"/>
    <dgm:cxn modelId="{F90126A8-310B-40EE-B11F-A9A169CC0E27}" srcId="{C83C260C-378C-4CD6-A5D5-4A46BC68D67D}" destId="{B23A39EC-A948-4E61-9AC4-D419734BD205}" srcOrd="4" destOrd="0" parTransId="{2B1B3D79-F6A4-4182-B59D-BC60A0E52F22}" sibTransId="{CB768B64-7ECC-4F5C-940A-3B35BDC363A0}"/>
    <dgm:cxn modelId="{3223B031-8E0E-451A-97F6-81AB1E31EFC9}" srcId="{C83C260C-378C-4CD6-A5D5-4A46BC68D67D}" destId="{03DC8B5D-C83A-4621-B141-028F6B936E0E}" srcOrd="7" destOrd="0" parTransId="{EC119533-77A3-4FDD-A7E4-C8BF9378A18A}" sibTransId="{BF2042D2-1C1E-4E75-8FE9-A77BA74DD3D0}"/>
    <dgm:cxn modelId="{527284F6-A9C8-4B1D-ABED-09E5B95CEBF1}" type="presOf" srcId="{99A03285-60B2-4296-BF20-4061210118CF}" destId="{8A331143-4DA4-42E7-9DB5-6ACD98BA410A}" srcOrd="0" destOrd="0" presId="urn:microsoft.com/office/officeart/2005/8/layout/radial3"/>
    <dgm:cxn modelId="{46659770-DD95-4DD5-9D5E-4B998A6F5465}" type="presOf" srcId="{3C0BE596-EEFF-4520-9343-DCB8053F4ADA}" destId="{D6CAED32-B616-4E7D-8E79-5AC5531C3239}" srcOrd="0" destOrd="0" presId="urn:microsoft.com/office/officeart/2005/8/layout/radial3"/>
    <dgm:cxn modelId="{FAEA2565-5258-4447-B8F1-2D7871E91D26}" type="presParOf" srcId="{984F18FE-A7B0-434F-B073-7A809CA1008E}" destId="{DED057C7-27BD-4026-8C5F-D3DDEA9BBE1F}" srcOrd="0" destOrd="0" presId="urn:microsoft.com/office/officeart/2005/8/layout/radial3"/>
    <dgm:cxn modelId="{A0854F76-33CB-465D-A7A2-1294A501F302}" type="presParOf" srcId="{DED057C7-27BD-4026-8C5F-D3DDEA9BBE1F}" destId="{B7B18E07-1011-4588-8066-607B635D6210}" srcOrd="0" destOrd="0" presId="urn:microsoft.com/office/officeart/2005/8/layout/radial3"/>
    <dgm:cxn modelId="{AADA5220-1376-4DBD-B9E3-80D07303552F}" type="presParOf" srcId="{DED057C7-27BD-4026-8C5F-D3DDEA9BBE1F}" destId="{4E289BB7-8A71-40B9-A704-960D42350E9E}" srcOrd="1" destOrd="0" presId="urn:microsoft.com/office/officeart/2005/8/layout/radial3"/>
    <dgm:cxn modelId="{B2070F55-9D1D-438A-8F4D-78E31A19FA74}" type="presParOf" srcId="{DED057C7-27BD-4026-8C5F-D3DDEA9BBE1F}" destId="{78D35BA1-B56D-4A55-BDDB-06E18D92DFC0}" srcOrd="2" destOrd="0" presId="urn:microsoft.com/office/officeart/2005/8/layout/radial3"/>
    <dgm:cxn modelId="{8C5722BD-926C-45B4-A298-0599AB282353}" type="presParOf" srcId="{DED057C7-27BD-4026-8C5F-D3DDEA9BBE1F}" destId="{9860FF4F-D3B6-432B-9DBC-5F5DAC8EFDC5}" srcOrd="3" destOrd="0" presId="urn:microsoft.com/office/officeart/2005/8/layout/radial3"/>
    <dgm:cxn modelId="{0ADD11D5-9EA6-4BD5-B09F-F1BB8B17C27E}" type="presParOf" srcId="{DED057C7-27BD-4026-8C5F-D3DDEA9BBE1F}" destId="{53EABD6F-A20A-411F-813A-BAA5F3AAC4A7}" srcOrd="4" destOrd="0" presId="urn:microsoft.com/office/officeart/2005/8/layout/radial3"/>
    <dgm:cxn modelId="{7C164CB7-DBDB-4EB0-BD5A-99DED5176F13}" type="presParOf" srcId="{DED057C7-27BD-4026-8C5F-D3DDEA9BBE1F}" destId="{30457136-61F0-4FF0-863A-5F7BDC98C513}" srcOrd="5" destOrd="0" presId="urn:microsoft.com/office/officeart/2005/8/layout/radial3"/>
    <dgm:cxn modelId="{1348685D-CECE-4921-B71E-4122713723C8}" type="presParOf" srcId="{DED057C7-27BD-4026-8C5F-D3DDEA9BBE1F}" destId="{8A331143-4DA4-42E7-9DB5-6ACD98BA410A}" srcOrd="6" destOrd="0" presId="urn:microsoft.com/office/officeart/2005/8/layout/radial3"/>
    <dgm:cxn modelId="{218F6F17-FA4B-445E-8F86-B4F0ED8ACA4F}" type="presParOf" srcId="{DED057C7-27BD-4026-8C5F-D3DDEA9BBE1F}" destId="{14729666-AA70-4F4B-9BC4-6B3AE80624E5}" srcOrd="7" destOrd="0" presId="urn:microsoft.com/office/officeart/2005/8/layout/radial3"/>
    <dgm:cxn modelId="{139574FC-B1EA-4D72-944A-52A5B3DCBB2C}" type="presParOf" srcId="{DED057C7-27BD-4026-8C5F-D3DDEA9BBE1F}" destId="{221EFC8D-C41D-4E28-BA08-591B060B1C4D}" srcOrd="8" destOrd="0" presId="urn:microsoft.com/office/officeart/2005/8/layout/radial3"/>
    <dgm:cxn modelId="{0275FB38-5F5E-481E-A820-B4AD1C0BB98F}" type="presParOf" srcId="{DED057C7-27BD-4026-8C5F-D3DDEA9BBE1F}" destId="{A3CB9F8B-894A-49E3-9767-159DE89E0BA0}" srcOrd="9" destOrd="0" presId="urn:microsoft.com/office/officeart/2005/8/layout/radial3"/>
    <dgm:cxn modelId="{16ED0A87-7327-4E6F-B605-5FBD6BF21A75}" type="presParOf" srcId="{DED057C7-27BD-4026-8C5F-D3DDEA9BBE1F}" destId="{D6CAED32-B616-4E7D-8E79-5AC5531C3239}" srcOrd="10"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0D72256-E861-4CB6-8667-E429745E7DDF}" type="doc">
      <dgm:prSet loTypeId="urn:microsoft.com/office/officeart/2005/8/layout/pyramid2" loCatId="pyramid" qsTypeId="urn:microsoft.com/office/officeart/2005/8/quickstyle/3d1" qsCatId="3D" csTypeId="urn:microsoft.com/office/officeart/2005/8/colors/accent1_2" csCatId="accent1" phldr="1"/>
      <dgm:spPr/>
    </dgm:pt>
    <dgm:pt modelId="{6D688CCE-8613-44DA-BCB2-A9FFE80A74D9}">
      <dgm:prSet phldrT="[Text]"/>
      <dgm:spPr/>
      <dgm:t>
        <a:bodyPr/>
        <a:lstStyle/>
        <a:p>
          <a:r>
            <a:rPr lang="zh-CN" altLang="en-US" dirty="0"/>
            <a:t>论文</a:t>
          </a:r>
          <a:r>
            <a:rPr lang="en-US" altLang="zh-CN" dirty="0"/>
            <a:t>1	</a:t>
          </a:r>
          <a:r>
            <a:rPr lang="zh-CN" altLang="en-US" dirty="0"/>
            <a:t>被引用</a:t>
          </a:r>
          <a:r>
            <a:rPr lang="en-US" altLang="zh-CN" dirty="0"/>
            <a:t>1365</a:t>
          </a:r>
          <a:r>
            <a:rPr lang="zh-CN" altLang="en-US" dirty="0"/>
            <a:t>次</a:t>
          </a:r>
        </a:p>
      </dgm:t>
    </dgm:pt>
    <dgm:pt modelId="{3CA37AAE-7B46-45B1-8D5D-71AF5435F74F}" type="parTrans" cxnId="{9E774382-7DBF-464F-9018-0DD11434CBD4}">
      <dgm:prSet/>
      <dgm:spPr/>
      <dgm:t>
        <a:bodyPr/>
        <a:lstStyle/>
        <a:p>
          <a:endParaRPr lang="zh-CN" altLang="en-US"/>
        </a:p>
      </dgm:t>
    </dgm:pt>
    <dgm:pt modelId="{A3E607E5-BA44-4C99-A67B-191DF3497522}" type="sibTrans" cxnId="{9E774382-7DBF-464F-9018-0DD11434CBD4}">
      <dgm:prSet/>
      <dgm:spPr/>
      <dgm:t>
        <a:bodyPr/>
        <a:lstStyle/>
        <a:p>
          <a:endParaRPr lang="zh-CN" altLang="en-US"/>
        </a:p>
      </dgm:t>
    </dgm:pt>
    <dgm:pt modelId="{511EE099-32ED-4C40-A675-2E4BDC29A05A}">
      <dgm:prSet phldrT="[Text]"/>
      <dgm:spPr/>
      <dgm:t>
        <a:bodyPr/>
        <a:lstStyle/>
        <a:p>
          <a:r>
            <a:rPr lang="en-US" altLang="zh-CN" dirty="0"/>
            <a:t>……</a:t>
          </a:r>
          <a:endParaRPr lang="zh-CN" altLang="en-US" dirty="0"/>
        </a:p>
      </dgm:t>
    </dgm:pt>
    <dgm:pt modelId="{026DA054-B810-4384-BA50-55E8529BFB3A}" type="parTrans" cxnId="{8508C8AC-9928-47CF-AB40-3D2DD198DFC3}">
      <dgm:prSet/>
      <dgm:spPr/>
      <dgm:t>
        <a:bodyPr/>
        <a:lstStyle/>
        <a:p>
          <a:endParaRPr lang="zh-CN" altLang="en-US"/>
        </a:p>
      </dgm:t>
    </dgm:pt>
    <dgm:pt modelId="{F36B41FD-F70A-4196-92B8-1281AB7ABC94}" type="sibTrans" cxnId="{8508C8AC-9928-47CF-AB40-3D2DD198DFC3}">
      <dgm:prSet/>
      <dgm:spPr/>
      <dgm:t>
        <a:bodyPr/>
        <a:lstStyle/>
        <a:p>
          <a:endParaRPr lang="zh-CN" altLang="en-US"/>
        </a:p>
      </dgm:t>
    </dgm:pt>
    <dgm:pt modelId="{E87CC22F-12BD-479D-A951-DE538DB34CED}">
      <dgm:prSet phldrT="[Text]">
        <dgm:style>
          <a:lnRef idx="0">
            <a:schemeClr val="dk1"/>
          </a:lnRef>
          <a:fillRef idx="3">
            <a:schemeClr val="dk1"/>
          </a:fillRef>
          <a:effectRef idx="3">
            <a:schemeClr val="dk1"/>
          </a:effectRef>
          <a:fontRef idx="minor">
            <a:schemeClr val="lt1"/>
          </a:fontRef>
        </dgm:style>
      </dgm:prSet>
      <dgm:spPr/>
      <dgm:t>
        <a:bodyPr/>
        <a:lstStyle/>
        <a:p>
          <a:r>
            <a:rPr lang="zh-CN" altLang="en-US" dirty="0">
              <a:solidFill>
                <a:schemeClr val="bg1"/>
              </a:solidFill>
            </a:rPr>
            <a:t>论文</a:t>
          </a:r>
          <a:r>
            <a:rPr lang="en-US" altLang="zh-CN" dirty="0">
              <a:solidFill>
                <a:schemeClr val="bg1"/>
              </a:solidFill>
            </a:rPr>
            <a:t>100 </a:t>
          </a:r>
          <a:r>
            <a:rPr lang="zh-CN" altLang="en-US" dirty="0">
              <a:solidFill>
                <a:schemeClr val="bg1"/>
              </a:solidFill>
            </a:rPr>
            <a:t>被引用</a:t>
          </a:r>
          <a:r>
            <a:rPr lang="en-US" altLang="zh-CN" dirty="0">
              <a:solidFill>
                <a:schemeClr val="bg1"/>
              </a:solidFill>
            </a:rPr>
            <a:t>4</a:t>
          </a:r>
          <a:r>
            <a:rPr lang="zh-CN" altLang="en-US" dirty="0">
              <a:solidFill>
                <a:schemeClr val="bg1"/>
              </a:solidFill>
            </a:rPr>
            <a:t>次</a:t>
          </a:r>
        </a:p>
      </dgm:t>
    </dgm:pt>
    <dgm:pt modelId="{98BBB6DA-6E23-4848-ACBE-8D2108502182}" type="parTrans" cxnId="{9C84E19C-0399-465E-9D37-0543FB034EFC}">
      <dgm:prSet/>
      <dgm:spPr/>
      <dgm:t>
        <a:bodyPr/>
        <a:lstStyle/>
        <a:p>
          <a:endParaRPr lang="zh-CN" altLang="en-US"/>
        </a:p>
      </dgm:t>
    </dgm:pt>
    <dgm:pt modelId="{32423D2E-FFA6-4E8F-82AF-5EFDC4F0F4D6}" type="sibTrans" cxnId="{9C84E19C-0399-465E-9D37-0543FB034EFC}">
      <dgm:prSet/>
      <dgm:spPr/>
      <dgm:t>
        <a:bodyPr/>
        <a:lstStyle/>
        <a:p>
          <a:endParaRPr lang="zh-CN" altLang="en-US"/>
        </a:p>
      </dgm:t>
    </dgm:pt>
    <dgm:pt modelId="{2022F090-2E4B-4A62-907F-54FB7645900C}">
      <dgm:prSet/>
      <dgm:spPr/>
      <dgm:t>
        <a:bodyPr/>
        <a:lstStyle/>
        <a:p>
          <a:r>
            <a:rPr lang="zh-CN" altLang="en-US" dirty="0"/>
            <a:t>论文</a:t>
          </a:r>
          <a:r>
            <a:rPr lang="en-US" altLang="zh-CN" dirty="0"/>
            <a:t>4	</a:t>
          </a:r>
          <a:r>
            <a:rPr lang="zh-CN" altLang="en-US" dirty="0"/>
            <a:t>被引用</a:t>
          </a:r>
          <a:r>
            <a:rPr lang="en-US" altLang="zh-CN" dirty="0"/>
            <a:t>987</a:t>
          </a:r>
          <a:r>
            <a:rPr lang="zh-CN" altLang="en-US" dirty="0"/>
            <a:t>次</a:t>
          </a:r>
        </a:p>
      </dgm:t>
    </dgm:pt>
    <dgm:pt modelId="{0AFD1611-1158-46CA-B693-FC77955B8AC7}" type="parTrans" cxnId="{A8F36E5A-454A-4321-8F16-C1EF7A0751CF}">
      <dgm:prSet/>
      <dgm:spPr/>
      <dgm:t>
        <a:bodyPr/>
        <a:lstStyle/>
        <a:p>
          <a:endParaRPr lang="zh-CN" altLang="en-US"/>
        </a:p>
      </dgm:t>
    </dgm:pt>
    <dgm:pt modelId="{0BB82F32-C290-46A0-BA80-47C4050693BD}" type="sibTrans" cxnId="{A8F36E5A-454A-4321-8F16-C1EF7A0751CF}">
      <dgm:prSet/>
      <dgm:spPr/>
      <dgm:t>
        <a:bodyPr/>
        <a:lstStyle/>
        <a:p>
          <a:endParaRPr lang="zh-CN" altLang="en-US"/>
        </a:p>
      </dgm:t>
    </dgm:pt>
    <dgm:pt modelId="{BE48C719-1DCC-4079-A0D8-92B9972FD7A8}">
      <dgm:prSet/>
      <dgm:spPr/>
      <dgm:t>
        <a:bodyPr/>
        <a:lstStyle/>
        <a:p>
          <a:r>
            <a:rPr lang="zh-CN" altLang="en-US" dirty="0"/>
            <a:t>论文</a:t>
          </a:r>
          <a:r>
            <a:rPr lang="en-US" altLang="zh-CN" dirty="0"/>
            <a:t>6	</a:t>
          </a:r>
          <a:r>
            <a:rPr lang="zh-CN" altLang="en-US" dirty="0"/>
            <a:t>被引用</a:t>
          </a:r>
          <a:r>
            <a:rPr lang="en-US" altLang="zh-CN" dirty="0"/>
            <a:t>821</a:t>
          </a:r>
          <a:r>
            <a:rPr lang="zh-CN" altLang="en-US" dirty="0"/>
            <a:t>次</a:t>
          </a:r>
        </a:p>
      </dgm:t>
    </dgm:pt>
    <dgm:pt modelId="{8779D94B-F774-48BF-80AC-553EF7B33FCB}" type="parTrans" cxnId="{A48E8163-AAA9-4427-9ED2-D9FFE549C0F8}">
      <dgm:prSet/>
      <dgm:spPr/>
      <dgm:t>
        <a:bodyPr/>
        <a:lstStyle/>
        <a:p>
          <a:endParaRPr lang="zh-CN" altLang="en-US"/>
        </a:p>
      </dgm:t>
    </dgm:pt>
    <dgm:pt modelId="{8694DA20-DAD3-4200-A744-F5B616ABE2CF}" type="sibTrans" cxnId="{A48E8163-AAA9-4427-9ED2-D9FFE549C0F8}">
      <dgm:prSet/>
      <dgm:spPr/>
      <dgm:t>
        <a:bodyPr/>
        <a:lstStyle/>
        <a:p>
          <a:endParaRPr lang="zh-CN" altLang="en-US"/>
        </a:p>
      </dgm:t>
    </dgm:pt>
    <dgm:pt modelId="{0C786E3A-BB38-4492-AA93-86D4AD0EEFA3}">
      <dgm:prSet>
        <dgm:style>
          <a:lnRef idx="0">
            <a:schemeClr val="dk1"/>
          </a:lnRef>
          <a:fillRef idx="3">
            <a:schemeClr val="dk1"/>
          </a:fillRef>
          <a:effectRef idx="3">
            <a:schemeClr val="dk1"/>
          </a:effectRef>
          <a:fontRef idx="minor">
            <a:schemeClr val="lt1"/>
          </a:fontRef>
        </dgm:style>
      </dgm:prSet>
      <dgm:spPr/>
      <dgm:t>
        <a:bodyPr/>
        <a:lstStyle/>
        <a:p>
          <a:r>
            <a:rPr lang="zh-CN" altLang="en-US" dirty="0">
              <a:solidFill>
                <a:schemeClr val="bg1"/>
              </a:solidFill>
            </a:rPr>
            <a:t>论文</a:t>
          </a:r>
          <a:r>
            <a:rPr lang="en-US" altLang="zh-CN" dirty="0">
              <a:solidFill>
                <a:schemeClr val="bg1"/>
              </a:solidFill>
            </a:rPr>
            <a:t>5	</a:t>
          </a:r>
          <a:r>
            <a:rPr lang="zh-CN" altLang="en-US" dirty="0">
              <a:solidFill>
                <a:schemeClr val="bg1"/>
              </a:solidFill>
            </a:rPr>
            <a:t>被引用</a:t>
          </a:r>
          <a:r>
            <a:rPr lang="en-US" altLang="zh-CN" dirty="0">
              <a:solidFill>
                <a:schemeClr val="bg1"/>
              </a:solidFill>
            </a:rPr>
            <a:t>935</a:t>
          </a:r>
          <a:r>
            <a:rPr lang="zh-CN" altLang="en-US" dirty="0">
              <a:solidFill>
                <a:schemeClr val="bg1"/>
              </a:solidFill>
            </a:rPr>
            <a:t>次</a:t>
          </a:r>
        </a:p>
      </dgm:t>
    </dgm:pt>
    <dgm:pt modelId="{C18EB3C9-BAF4-42A5-BDAC-DE69056BB3F5}" type="parTrans" cxnId="{25A44BFB-F28A-4587-A41B-6FB57FE59C77}">
      <dgm:prSet/>
      <dgm:spPr/>
      <dgm:t>
        <a:bodyPr/>
        <a:lstStyle/>
        <a:p>
          <a:endParaRPr lang="zh-CN" altLang="en-US"/>
        </a:p>
      </dgm:t>
    </dgm:pt>
    <dgm:pt modelId="{7F14C7DC-3EF2-4930-B0E6-B68254DA3E81}" type="sibTrans" cxnId="{25A44BFB-F28A-4587-A41B-6FB57FE59C77}">
      <dgm:prSet/>
      <dgm:spPr/>
      <dgm:t>
        <a:bodyPr/>
        <a:lstStyle/>
        <a:p>
          <a:endParaRPr lang="zh-CN" altLang="en-US"/>
        </a:p>
      </dgm:t>
    </dgm:pt>
    <dgm:pt modelId="{A90EC6EB-5279-4B24-A692-8C310805C168}">
      <dgm:prSet>
        <dgm:style>
          <a:lnRef idx="0">
            <a:schemeClr val="dk1"/>
          </a:lnRef>
          <a:fillRef idx="3">
            <a:schemeClr val="dk1"/>
          </a:fillRef>
          <a:effectRef idx="3">
            <a:schemeClr val="dk1"/>
          </a:effectRef>
          <a:fontRef idx="minor">
            <a:schemeClr val="lt1"/>
          </a:fontRef>
        </dgm:style>
      </dgm:prSet>
      <dgm:spPr/>
      <dgm:t>
        <a:bodyPr/>
        <a:lstStyle/>
        <a:p>
          <a:r>
            <a:rPr lang="zh-CN" altLang="en-US" dirty="0">
              <a:solidFill>
                <a:schemeClr val="bg1"/>
              </a:solidFill>
            </a:rPr>
            <a:t>论文</a:t>
          </a:r>
          <a:r>
            <a:rPr lang="en-US" altLang="zh-CN" dirty="0">
              <a:solidFill>
                <a:schemeClr val="bg1"/>
              </a:solidFill>
            </a:rPr>
            <a:t>2	</a:t>
          </a:r>
          <a:r>
            <a:rPr lang="zh-CN" altLang="en-US" dirty="0">
              <a:solidFill>
                <a:schemeClr val="bg1"/>
              </a:solidFill>
            </a:rPr>
            <a:t>被引用</a:t>
          </a:r>
          <a:r>
            <a:rPr lang="en-US" altLang="zh-CN" dirty="0">
              <a:solidFill>
                <a:schemeClr val="bg1"/>
              </a:solidFill>
            </a:rPr>
            <a:t>1278</a:t>
          </a:r>
          <a:r>
            <a:rPr lang="zh-CN" altLang="en-US" dirty="0">
              <a:solidFill>
                <a:schemeClr val="bg1"/>
              </a:solidFill>
            </a:rPr>
            <a:t>次</a:t>
          </a:r>
        </a:p>
      </dgm:t>
    </dgm:pt>
    <dgm:pt modelId="{D0B0C219-8222-4CCB-A396-638D352520F8}" type="parTrans" cxnId="{7BC55E82-D099-46CC-AEBD-6C0B5A4E6755}">
      <dgm:prSet/>
      <dgm:spPr/>
      <dgm:t>
        <a:bodyPr/>
        <a:lstStyle/>
        <a:p>
          <a:endParaRPr lang="zh-CN" altLang="en-US"/>
        </a:p>
      </dgm:t>
    </dgm:pt>
    <dgm:pt modelId="{CF985795-7C62-4B27-9FBA-DC871DF78A14}" type="sibTrans" cxnId="{7BC55E82-D099-46CC-AEBD-6C0B5A4E6755}">
      <dgm:prSet/>
      <dgm:spPr/>
      <dgm:t>
        <a:bodyPr/>
        <a:lstStyle/>
        <a:p>
          <a:endParaRPr lang="zh-CN" altLang="en-US"/>
        </a:p>
      </dgm:t>
    </dgm:pt>
    <dgm:pt modelId="{3AF94A52-28C6-459F-81BE-73108287576C}">
      <dgm:prSet/>
      <dgm:spPr/>
      <dgm:t>
        <a:bodyPr/>
        <a:lstStyle/>
        <a:p>
          <a:r>
            <a:rPr lang="zh-CN" altLang="en-US" dirty="0"/>
            <a:t>论文</a:t>
          </a:r>
          <a:r>
            <a:rPr lang="en-US" altLang="zh-CN" dirty="0"/>
            <a:t>3	</a:t>
          </a:r>
          <a:r>
            <a:rPr lang="zh-CN" altLang="en-US" dirty="0"/>
            <a:t>被引用</a:t>
          </a:r>
          <a:r>
            <a:rPr lang="en-US" altLang="zh-CN" dirty="0"/>
            <a:t>1139</a:t>
          </a:r>
          <a:r>
            <a:rPr lang="zh-CN" altLang="en-US" dirty="0"/>
            <a:t>次</a:t>
          </a:r>
        </a:p>
      </dgm:t>
    </dgm:pt>
    <dgm:pt modelId="{6D08C428-935C-46D8-B3E9-FE1798F097A7}" type="parTrans" cxnId="{07D2BB32-0C6B-4B01-9A05-ED45C9117B6A}">
      <dgm:prSet/>
      <dgm:spPr/>
      <dgm:t>
        <a:bodyPr/>
        <a:lstStyle/>
        <a:p>
          <a:endParaRPr lang="zh-CN" altLang="en-US"/>
        </a:p>
      </dgm:t>
    </dgm:pt>
    <dgm:pt modelId="{77A8CB72-9517-4BAF-AFBA-5762F13B2C3A}" type="sibTrans" cxnId="{07D2BB32-0C6B-4B01-9A05-ED45C9117B6A}">
      <dgm:prSet/>
      <dgm:spPr/>
      <dgm:t>
        <a:bodyPr/>
        <a:lstStyle/>
        <a:p>
          <a:endParaRPr lang="zh-CN" altLang="en-US"/>
        </a:p>
      </dgm:t>
    </dgm:pt>
    <dgm:pt modelId="{9FEC0154-4076-4310-9E85-BFAC49AB8917}" type="pres">
      <dgm:prSet presAssocID="{30D72256-E861-4CB6-8667-E429745E7DDF}" presName="compositeShape" presStyleCnt="0">
        <dgm:presLayoutVars>
          <dgm:dir/>
          <dgm:resizeHandles/>
        </dgm:presLayoutVars>
      </dgm:prSet>
      <dgm:spPr/>
    </dgm:pt>
    <dgm:pt modelId="{84FE703B-841A-4E03-8476-8C1271248DE8}" type="pres">
      <dgm:prSet presAssocID="{30D72256-E861-4CB6-8667-E429745E7DDF}" presName="pyramid" presStyleLbl="node1" presStyleIdx="0" presStyleCnt="1"/>
      <dgm:spPr/>
    </dgm:pt>
    <dgm:pt modelId="{0210D43A-FC2A-4DC7-9394-FE6C5E42C5B4}" type="pres">
      <dgm:prSet presAssocID="{30D72256-E861-4CB6-8667-E429745E7DDF}" presName="theList" presStyleCnt="0"/>
      <dgm:spPr/>
    </dgm:pt>
    <dgm:pt modelId="{502B3B89-52FB-4EE1-ABE1-130463F65DC4}" type="pres">
      <dgm:prSet presAssocID="{6D688CCE-8613-44DA-BCB2-A9FFE80A74D9}" presName="aNode" presStyleLbl="fgAcc1" presStyleIdx="0" presStyleCnt="8">
        <dgm:presLayoutVars>
          <dgm:bulletEnabled val="1"/>
        </dgm:presLayoutVars>
      </dgm:prSet>
      <dgm:spPr/>
      <dgm:t>
        <a:bodyPr/>
        <a:lstStyle/>
        <a:p>
          <a:endParaRPr lang="zh-CN" altLang="en-US"/>
        </a:p>
      </dgm:t>
    </dgm:pt>
    <dgm:pt modelId="{090DA117-27EC-45DB-AB37-72D459BB0DD4}" type="pres">
      <dgm:prSet presAssocID="{6D688CCE-8613-44DA-BCB2-A9FFE80A74D9}" presName="aSpace" presStyleCnt="0"/>
      <dgm:spPr/>
    </dgm:pt>
    <dgm:pt modelId="{8AAB48C5-9022-4B5B-AAD2-0DFF20A64C49}" type="pres">
      <dgm:prSet presAssocID="{A90EC6EB-5279-4B24-A692-8C310805C168}" presName="aNode" presStyleLbl="fgAcc1" presStyleIdx="1" presStyleCnt="8">
        <dgm:presLayoutVars>
          <dgm:bulletEnabled val="1"/>
        </dgm:presLayoutVars>
      </dgm:prSet>
      <dgm:spPr/>
      <dgm:t>
        <a:bodyPr/>
        <a:lstStyle/>
        <a:p>
          <a:endParaRPr lang="zh-CN" altLang="en-US"/>
        </a:p>
      </dgm:t>
    </dgm:pt>
    <dgm:pt modelId="{15EE92F4-1912-4B2F-AA26-5B59361CD693}" type="pres">
      <dgm:prSet presAssocID="{A90EC6EB-5279-4B24-A692-8C310805C168}" presName="aSpace" presStyleCnt="0"/>
      <dgm:spPr/>
    </dgm:pt>
    <dgm:pt modelId="{ACE37A50-EDF5-4AA7-953C-226BE7E43247}" type="pres">
      <dgm:prSet presAssocID="{3AF94A52-28C6-459F-81BE-73108287576C}" presName="aNode" presStyleLbl="fgAcc1" presStyleIdx="2" presStyleCnt="8">
        <dgm:presLayoutVars>
          <dgm:bulletEnabled val="1"/>
        </dgm:presLayoutVars>
      </dgm:prSet>
      <dgm:spPr/>
      <dgm:t>
        <a:bodyPr/>
        <a:lstStyle/>
        <a:p>
          <a:endParaRPr lang="zh-CN" altLang="en-US"/>
        </a:p>
      </dgm:t>
    </dgm:pt>
    <dgm:pt modelId="{79145419-D89C-4215-A2A7-2453B4AA74FD}" type="pres">
      <dgm:prSet presAssocID="{3AF94A52-28C6-459F-81BE-73108287576C}" presName="aSpace" presStyleCnt="0"/>
      <dgm:spPr/>
    </dgm:pt>
    <dgm:pt modelId="{AA5DB9ED-C0B1-4090-8AAB-B1BCD8345CB3}" type="pres">
      <dgm:prSet presAssocID="{2022F090-2E4B-4A62-907F-54FB7645900C}" presName="aNode" presStyleLbl="fgAcc1" presStyleIdx="3" presStyleCnt="8">
        <dgm:presLayoutVars>
          <dgm:bulletEnabled val="1"/>
        </dgm:presLayoutVars>
      </dgm:prSet>
      <dgm:spPr/>
      <dgm:t>
        <a:bodyPr/>
        <a:lstStyle/>
        <a:p>
          <a:endParaRPr lang="zh-CN" altLang="en-US"/>
        </a:p>
      </dgm:t>
    </dgm:pt>
    <dgm:pt modelId="{79AA4686-166A-485F-9A3A-186F2F79B22A}" type="pres">
      <dgm:prSet presAssocID="{2022F090-2E4B-4A62-907F-54FB7645900C}" presName="aSpace" presStyleCnt="0"/>
      <dgm:spPr/>
    </dgm:pt>
    <dgm:pt modelId="{98A6FF8F-B142-4F2D-81CF-28FF643AC7E8}" type="pres">
      <dgm:prSet presAssocID="{0C786E3A-BB38-4492-AA93-86D4AD0EEFA3}" presName="aNode" presStyleLbl="fgAcc1" presStyleIdx="4" presStyleCnt="8">
        <dgm:presLayoutVars>
          <dgm:bulletEnabled val="1"/>
        </dgm:presLayoutVars>
      </dgm:prSet>
      <dgm:spPr/>
      <dgm:t>
        <a:bodyPr/>
        <a:lstStyle/>
        <a:p>
          <a:endParaRPr lang="zh-CN" altLang="en-US"/>
        </a:p>
      </dgm:t>
    </dgm:pt>
    <dgm:pt modelId="{D28934F5-1539-4B0C-A000-4A9B976D83DF}" type="pres">
      <dgm:prSet presAssocID="{0C786E3A-BB38-4492-AA93-86D4AD0EEFA3}" presName="aSpace" presStyleCnt="0"/>
      <dgm:spPr/>
    </dgm:pt>
    <dgm:pt modelId="{01ED8F33-C09F-447A-A3FF-A850077626CF}" type="pres">
      <dgm:prSet presAssocID="{BE48C719-1DCC-4079-A0D8-92B9972FD7A8}" presName="aNode" presStyleLbl="fgAcc1" presStyleIdx="5" presStyleCnt="8">
        <dgm:presLayoutVars>
          <dgm:bulletEnabled val="1"/>
        </dgm:presLayoutVars>
      </dgm:prSet>
      <dgm:spPr/>
      <dgm:t>
        <a:bodyPr/>
        <a:lstStyle/>
        <a:p>
          <a:endParaRPr lang="zh-CN" altLang="en-US"/>
        </a:p>
      </dgm:t>
    </dgm:pt>
    <dgm:pt modelId="{B500DC30-3F3A-4301-9364-4C05F76954AC}" type="pres">
      <dgm:prSet presAssocID="{BE48C719-1DCC-4079-A0D8-92B9972FD7A8}" presName="aSpace" presStyleCnt="0"/>
      <dgm:spPr/>
    </dgm:pt>
    <dgm:pt modelId="{4A000889-5E8D-4E6F-AE69-757CE2F89AE9}" type="pres">
      <dgm:prSet presAssocID="{511EE099-32ED-4C40-A675-2E4BDC29A05A}" presName="aNode" presStyleLbl="fgAcc1" presStyleIdx="6" presStyleCnt="8">
        <dgm:presLayoutVars>
          <dgm:bulletEnabled val="1"/>
        </dgm:presLayoutVars>
      </dgm:prSet>
      <dgm:spPr/>
      <dgm:t>
        <a:bodyPr/>
        <a:lstStyle/>
        <a:p>
          <a:endParaRPr lang="zh-CN" altLang="en-US"/>
        </a:p>
      </dgm:t>
    </dgm:pt>
    <dgm:pt modelId="{5DD0FB5E-586A-4D61-92A6-50752B729315}" type="pres">
      <dgm:prSet presAssocID="{511EE099-32ED-4C40-A675-2E4BDC29A05A}" presName="aSpace" presStyleCnt="0"/>
      <dgm:spPr/>
    </dgm:pt>
    <dgm:pt modelId="{BC3A592F-0493-4644-B27C-7626253717BC}" type="pres">
      <dgm:prSet presAssocID="{E87CC22F-12BD-479D-A951-DE538DB34CED}" presName="aNode" presStyleLbl="fgAcc1" presStyleIdx="7" presStyleCnt="8">
        <dgm:presLayoutVars>
          <dgm:bulletEnabled val="1"/>
        </dgm:presLayoutVars>
      </dgm:prSet>
      <dgm:spPr/>
      <dgm:t>
        <a:bodyPr/>
        <a:lstStyle/>
        <a:p>
          <a:endParaRPr lang="zh-CN" altLang="en-US"/>
        </a:p>
      </dgm:t>
    </dgm:pt>
    <dgm:pt modelId="{4A2B59BB-889C-40B4-BD44-49D211CD3E4A}" type="pres">
      <dgm:prSet presAssocID="{E87CC22F-12BD-479D-A951-DE538DB34CED}" presName="aSpace" presStyleCnt="0"/>
      <dgm:spPr/>
    </dgm:pt>
  </dgm:ptLst>
  <dgm:cxnLst>
    <dgm:cxn modelId="{A48E8163-AAA9-4427-9ED2-D9FFE549C0F8}" srcId="{30D72256-E861-4CB6-8667-E429745E7DDF}" destId="{BE48C719-1DCC-4079-A0D8-92B9972FD7A8}" srcOrd="5" destOrd="0" parTransId="{8779D94B-F774-48BF-80AC-553EF7B33FCB}" sibTransId="{8694DA20-DAD3-4200-A744-F5B616ABE2CF}"/>
    <dgm:cxn modelId="{791B2016-1CF2-4161-8B25-CC325EAD174A}" type="presOf" srcId="{A90EC6EB-5279-4B24-A692-8C310805C168}" destId="{8AAB48C5-9022-4B5B-AAD2-0DFF20A64C49}" srcOrd="0" destOrd="0" presId="urn:microsoft.com/office/officeart/2005/8/layout/pyramid2"/>
    <dgm:cxn modelId="{7BC55E82-D099-46CC-AEBD-6C0B5A4E6755}" srcId="{30D72256-E861-4CB6-8667-E429745E7DDF}" destId="{A90EC6EB-5279-4B24-A692-8C310805C168}" srcOrd="1" destOrd="0" parTransId="{D0B0C219-8222-4CCB-A396-638D352520F8}" sibTransId="{CF985795-7C62-4B27-9FBA-DC871DF78A14}"/>
    <dgm:cxn modelId="{7A7B76FC-1F1D-4228-B4AD-10FC9622F82E}" type="presOf" srcId="{6D688CCE-8613-44DA-BCB2-A9FFE80A74D9}" destId="{502B3B89-52FB-4EE1-ABE1-130463F65DC4}" srcOrd="0" destOrd="0" presId="urn:microsoft.com/office/officeart/2005/8/layout/pyramid2"/>
    <dgm:cxn modelId="{E60F5292-C02E-475F-9441-D8C2B7B9580E}" type="presOf" srcId="{BE48C719-1DCC-4079-A0D8-92B9972FD7A8}" destId="{01ED8F33-C09F-447A-A3FF-A850077626CF}" srcOrd="0" destOrd="0" presId="urn:microsoft.com/office/officeart/2005/8/layout/pyramid2"/>
    <dgm:cxn modelId="{A8F36E5A-454A-4321-8F16-C1EF7A0751CF}" srcId="{30D72256-E861-4CB6-8667-E429745E7DDF}" destId="{2022F090-2E4B-4A62-907F-54FB7645900C}" srcOrd="3" destOrd="0" parTransId="{0AFD1611-1158-46CA-B693-FC77955B8AC7}" sibTransId="{0BB82F32-C290-46A0-BA80-47C4050693BD}"/>
    <dgm:cxn modelId="{9C84E19C-0399-465E-9D37-0543FB034EFC}" srcId="{30D72256-E861-4CB6-8667-E429745E7DDF}" destId="{E87CC22F-12BD-479D-A951-DE538DB34CED}" srcOrd="7" destOrd="0" parTransId="{98BBB6DA-6E23-4848-ACBE-8D2108502182}" sibTransId="{32423D2E-FFA6-4E8F-82AF-5EFDC4F0F4D6}"/>
    <dgm:cxn modelId="{668C2F74-E281-4FEC-B5A8-D13862A358E4}" type="presOf" srcId="{30D72256-E861-4CB6-8667-E429745E7DDF}" destId="{9FEC0154-4076-4310-9E85-BFAC49AB8917}" srcOrd="0" destOrd="0" presId="urn:microsoft.com/office/officeart/2005/8/layout/pyramid2"/>
    <dgm:cxn modelId="{9E774382-7DBF-464F-9018-0DD11434CBD4}" srcId="{30D72256-E861-4CB6-8667-E429745E7DDF}" destId="{6D688CCE-8613-44DA-BCB2-A9FFE80A74D9}" srcOrd="0" destOrd="0" parTransId="{3CA37AAE-7B46-45B1-8D5D-71AF5435F74F}" sibTransId="{A3E607E5-BA44-4C99-A67B-191DF3497522}"/>
    <dgm:cxn modelId="{5474105D-D157-4AB7-BAFF-76FABF7582B1}" type="presOf" srcId="{0C786E3A-BB38-4492-AA93-86D4AD0EEFA3}" destId="{98A6FF8F-B142-4F2D-81CF-28FF643AC7E8}" srcOrd="0" destOrd="0" presId="urn:microsoft.com/office/officeart/2005/8/layout/pyramid2"/>
    <dgm:cxn modelId="{8508C8AC-9928-47CF-AB40-3D2DD198DFC3}" srcId="{30D72256-E861-4CB6-8667-E429745E7DDF}" destId="{511EE099-32ED-4C40-A675-2E4BDC29A05A}" srcOrd="6" destOrd="0" parTransId="{026DA054-B810-4384-BA50-55E8529BFB3A}" sibTransId="{F36B41FD-F70A-4196-92B8-1281AB7ABC94}"/>
    <dgm:cxn modelId="{07D2BB32-0C6B-4B01-9A05-ED45C9117B6A}" srcId="{30D72256-E861-4CB6-8667-E429745E7DDF}" destId="{3AF94A52-28C6-459F-81BE-73108287576C}" srcOrd="2" destOrd="0" parTransId="{6D08C428-935C-46D8-B3E9-FE1798F097A7}" sibTransId="{77A8CB72-9517-4BAF-AFBA-5762F13B2C3A}"/>
    <dgm:cxn modelId="{36D33545-232E-4809-A124-1C44E19B9C36}" type="presOf" srcId="{2022F090-2E4B-4A62-907F-54FB7645900C}" destId="{AA5DB9ED-C0B1-4090-8AAB-B1BCD8345CB3}" srcOrd="0" destOrd="0" presId="urn:microsoft.com/office/officeart/2005/8/layout/pyramid2"/>
    <dgm:cxn modelId="{25A44BFB-F28A-4587-A41B-6FB57FE59C77}" srcId="{30D72256-E861-4CB6-8667-E429745E7DDF}" destId="{0C786E3A-BB38-4492-AA93-86D4AD0EEFA3}" srcOrd="4" destOrd="0" parTransId="{C18EB3C9-BAF4-42A5-BDAC-DE69056BB3F5}" sibTransId="{7F14C7DC-3EF2-4930-B0E6-B68254DA3E81}"/>
    <dgm:cxn modelId="{A22E98A1-41D6-4F7D-AB7E-9FA20B1697A1}" type="presOf" srcId="{3AF94A52-28C6-459F-81BE-73108287576C}" destId="{ACE37A50-EDF5-4AA7-953C-226BE7E43247}" srcOrd="0" destOrd="0" presId="urn:microsoft.com/office/officeart/2005/8/layout/pyramid2"/>
    <dgm:cxn modelId="{50A0B60D-5506-4493-A16A-B04EDAC51288}" type="presOf" srcId="{511EE099-32ED-4C40-A675-2E4BDC29A05A}" destId="{4A000889-5E8D-4E6F-AE69-757CE2F89AE9}" srcOrd="0" destOrd="0" presId="urn:microsoft.com/office/officeart/2005/8/layout/pyramid2"/>
    <dgm:cxn modelId="{97660199-B534-4424-BB59-1FDD473DF53C}" type="presOf" srcId="{E87CC22F-12BD-479D-A951-DE538DB34CED}" destId="{BC3A592F-0493-4644-B27C-7626253717BC}" srcOrd="0" destOrd="0" presId="urn:microsoft.com/office/officeart/2005/8/layout/pyramid2"/>
    <dgm:cxn modelId="{6C4DEA7F-AE16-494A-95CF-FBAB410DBC53}" type="presParOf" srcId="{9FEC0154-4076-4310-9E85-BFAC49AB8917}" destId="{84FE703B-841A-4E03-8476-8C1271248DE8}" srcOrd="0" destOrd="0" presId="urn:microsoft.com/office/officeart/2005/8/layout/pyramid2"/>
    <dgm:cxn modelId="{9BE173B4-1538-4D9B-AF8D-C59AF4ED0180}" type="presParOf" srcId="{9FEC0154-4076-4310-9E85-BFAC49AB8917}" destId="{0210D43A-FC2A-4DC7-9394-FE6C5E42C5B4}" srcOrd="1" destOrd="0" presId="urn:microsoft.com/office/officeart/2005/8/layout/pyramid2"/>
    <dgm:cxn modelId="{7380B505-2A92-4032-A167-591A940C0E34}" type="presParOf" srcId="{0210D43A-FC2A-4DC7-9394-FE6C5E42C5B4}" destId="{502B3B89-52FB-4EE1-ABE1-130463F65DC4}" srcOrd="0" destOrd="0" presId="urn:microsoft.com/office/officeart/2005/8/layout/pyramid2"/>
    <dgm:cxn modelId="{A040AD02-126B-46B7-BAB3-671C99DB1165}" type="presParOf" srcId="{0210D43A-FC2A-4DC7-9394-FE6C5E42C5B4}" destId="{090DA117-27EC-45DB-AB37-72D459BB0DD4}" srcOrd="1" destOrd="0" presId="urn:microsoft.com/office/officeart/2005/8/layout/pyramid2"/>
    <dgm:cxn modelId="{91A8DF85-DBCF-42FB-9710-0F72070158E4}" type="presParOf" srcId="{0210D43A-FC2A-4DC7-9394-FE6C5E42C5B4}" destId="{8AAB48C5-9022-4B5B-AAD2-0DFF20A64C49}" srcOrd="2" destOrd="0" presId="urn:microsoft.com/office/officeart/2005/8/layout/pyramid2"/>
    <dgm:cxn modelId="{161BC0E3-5D45-4761-BDFF-9E1DD0204A74}" type="presParOf" srcId="{0210D43A-FC2A-4DC7-9394-FE6C5E42C5B4}" destId="{15EE92F4-1912-4B2F-AA26-5B59361CD693}" srcOrd="3" destOrd="0" presId="urn:microsoft.com/office/officeart/2005/8/layout/pyramid2"/>
    <dgm:cxn modelId="{78C182C6-0D05-473E-85A5-59CA20F82F23}" type="presParOf" srcId="{0210D43A-FC2A-4DC7-9394-FE6C5E42C5B4}" destId="{ACE37A50-EDF5-4AA7-953C-226BE7E43247}" srcOrd="4" destOrd="0" presId="urn:microsoft.com/office/officeart/2005/8/layout/pyramid2"/>
    <dgm:cxn modelId="{328A766E-0D00-4666-8264-8245EDBA2C47}" type="presParOf" srcId="{0210D43A-FC2A-4DC7-9394-FE6C5E42C5B4}" destId="{79145419-D89C-4215-A2A7-2453B4AA74FD}" srcOrd="5" destOrd="0" presId="urn:microsoft.com/office/officeart/2005/8/layout/pyramid2"/>
    <dgm:cxn modelId="{CD38D2F4-A95D-42D8-9EB1-972E25358F51}" type="presParOf" srcId="{0210D43A-FC2A-4DC7-9394-FE6C5E42C5B4}" destId="{AA5DB9ED-C0B1-4090-8AAB-B1BCD8345CB3}" srcOrd="6" destOrd="0" presId="urn:microsoft.com/office/officeart/2005/8/layout/pyramid2"/>
    <dgm:cxn modelId="{C8374987-C1FC-4BBA-85C7-32721770C0CC}" type="presParOf" srcId="{0210D43A-FC2A-4DC7-9394-FE6C5E42C5B4}" destId="{79AA4686-166A-485F-9A3A-186F2F79B22A}" srcOrd="7" destOrd="0" presId="urn:microsoft.com/office/officeart/2005/8/layout/pyramid2"/>
    <dgm:cxn modelId="{20C573D7-14A6-442D-A9E9-B26F73EA674C}" type="presParOf" srcId="{0210D43A-FC2A-4DC7-9394-FE6C5E42C5B4}" destId="{98A6FF8F-B142-4F2D-81CF-28FF643AC7E8}" srcOrd="8" destOrd="0" presId="urn:microsoft.com/office/officeart/2005/8/layout/pyramid2"/>
    <dgm:cxn modelId="{3A0CA8D7-50BC-4E13-BEA9-592ACD268453}" type="presParOf" srcId="{0210D43A-FC2A-4DC7-9394-FE6C5E42C5B4}" destId="{D28934F5-1539-4B0C-A000-4A9B976D83DF}" srcOrd="9" destOrd="0" presId="urn:microsoft.com/office/officeart/2005/8/layout/pyramid2"/>
    <dgm:cxn modelId="{240E3DCD-F702-4C67-B717-BE721963C32D}" type="presParOf" srcId="{0210D43A-FC2A-4DC7-9394-FE6C5E42C5B4}" destId="{01ED8F33-C09F-447A-A3FF-A850077626CF}" srcOrd="10" destOrd="0" presId="urn:microsoft.com/office/officeart/2005/8/layout/pyramid2"/>
    <dgm:cxn modelId="{A08D055A-CE32-4EBC-B911-5697A2B70737}" type="presParOf" srcId="{0210D43A-FC2A-4DC7-9394-FE6C5E42C5B4}" destId="{B500DC30-3F3A-4301-9364-4C05F76954AC}" srcOrd="11" destOrd="0" presId="urn:microsoft.com/office/officeart/2005/8/layout/pyramid2"/>
    <dgm:cxn modelId="{5BB46669-8827-4678-8ACF-D734E019757A}" type="presParOf" srcId="{0210D43A-FC2A-4DC7-9394-FE6C5E42C5B4}" destId="{4A000889-5E8D-4E6F-AE69-757CE2F89AE9}" srcOrd="12" destOrd="0" presId="urn:microsoft.com/office/officeart/2005/8/layout/pyramid2"/>
    <dgm:cxn modelId="{C12F2BFA-BCD1-4F06-AF74-CA2DC65FE1FD}" type="presParOf" srcId="{0210D43A-FC2A-4DC7-9394-FE6C5E42C5B4}" destId="{5DD0FB5E-586A-4D61-92A6-50752B729315}" srcOrd="13" destOrd="0" presId="urn:microsoft.com/office/officeart/2005/8/layout/pyramid2"/>
    <dgm:cxn modelId="{4462EAF6-3FB4-4A17-885F-29805F5C3910}" type="presParOf" srcId="{0210D43A-FC2A-4DC7-9394-FE6C5E42C5B4}" destId="{BC3A592F-0493-4644-B27C-7626253717BC}" srcOrd="14" destOrd="0" presId="urn:microsoft.com/office/officeart/2005/8/layout/pyramid2"/>
    <dgm:cxn modelId="{1196C5E4-87DD-48DE-90B4-38BBAF18E701}" type="presParOf" srcId="{0210D43A-FC2A-4DC7-9394-FE6C5E42C5B4}" destId="{4A2B59BB-889C-40B4-BD44-49D211CD3E4A}" srcOrd="15"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068817B-413D-4144-B3D0-0C58C5DAE972}" type="doc">
      <dgm:prSet loTypeId="urn:microsoft.com/office/officeart/2005/8/layout/radial6" loCatId="cycle" qsTypeId="urn:microsoft.com/office/officeart/2005/8/quickstyle/3d4" qsCatId="3D" csTypeId="urn:microsoft.com/office/officeart/2005/8/colors/colorful5" csCatId="colorful" phldr="1"/>
      <dgm:spPr/>
      <dgm:t>
        <a:bodyPr/>
        <a:lstStyle/>
        <a:p>
          <a:endParaRPr lang="zh-CN" altLang="en-US"/>
        </a:p>
      </dgm:t>
    </dgm:pt>
    <dgm:pt modelId="{985404A3-F7D8-4E5D-A2F2-383117E31C95}">
      <dgm:prSet phldrT="[Text]"/>
      <dgm:spPr>
        <a:xfrm>
          <a:off x="2416912" y="1523184"/>
          <a:ext cx="1670559" cy="1670559"/>
        </a:xfrm>
        <a:solidFill>
          <a:srgbClr val="3F3F3F">
            <a:hueOff val="0"/>
            <a:satOff val="0"/>
            <a:lumOff val="0"/>
            <a:alphaOff val="0"/>
          </a:srgbClr>
        </a:solidFill>
        <a:ln>
          <a:noFill/>
        </a:ln>
        <a:effectLst/>
        <a:scene3d>
          <a:camera prst="orthographicFront"/>
          <a:lightRig rig="chilly" dir="t"/>
        </a:scene3d>
        <a:sp3d prstMaterial="translucentPowder">
          <a:bevelT w="127000" h="25400" prst="softRound"/>
        </a:sp3d>
      </dgm:spPr>
      <dgm:t>
        <a:bodyPr/>
        <a:lstStyle/>
        <a:p>
          <a:r>
            <a:rPr lang="zh-CN" altLang="en-US" dirty="0">
              <a:solidFill>
                <a:srgbClr val="FFFFFF"/>
              </a:solidFill>
              <a:latin typeface="Arial"/>
              <a:ea typeface="黑体"/>
              <a:cs typeface="+mn-cs"/>
            </a:rPr>
            <a:t>国际合作</a:t>
          </a:r>
        </a:p>
      </dgm:t>
    </dgm:pt>
    <dgm:pt modelId="{E2CED0F1-58F2-48EA-8029-E8ECCAB32D61}" type="parTrans" cxnId="{2FCADC41-96FC-4EE3-9C4E-D92FA5166CDE}">
      <dgm:prSet/>
      <dgm:spPr/>
      <dgm:t>
        <a:bodyPr/>
        <a:lstStyle/>
        <a:p>
          <a:endParaRPr lang="zh-CN" altLang="en-US"/>
        </a:p>
      </dgm:t>
    </dgm:pt>
    <dgm:pt modelId="{2AF821BF-85FF-400B-B9BA-2E5E249C2CEC}" type="sibTrans" cxnId="{2FCADC41-96FC-4EE3-9C4E-D92FA5166CDE}">
      <dgm:prSet/>
      <dgm:spPr/>
      <dgm:t>
        <a:bodyPr/>
        <a:lstStyle/>
        <a:p>
          <a:endParaRPr lang="zh-CN" altLang="en-US"/>
        </a:p>
      </dgm:t>
    </dgm:pt>
    <dgm:pt modelId="{4E47A1D1-4A95-4C49-964D-C477AAA51AFF}">
      <dgm:prSet phldrT="[Text]"/>
      <dgm:spPr>
        <a:xfrm>
          <a:off x="2667496" y="1542"/>
          <a:ext cx="1169391" cy="1169391"/>
        </a:xfrm>
        <a:solidFill>
          <a:srgbClr val="FFC0AA">
            <a:hueOff val="0"/>
            <a:satOff val="0"/>
            <a:lumOff val="0"/>
            <a:alphaOff val="0"/>
          </a:srgbClr>
        </a:solidFill>
        <a:ln>
          <a:noFill/>
        </a:ln>
        <a:effectLst/>
        <a:scene3d>
          <a:camera prst="orthographicFront"/>
          <a:lightRig rig="chilly" dir="t"/>
        </a:scene3d>
        <a:sp3d prstMaterial="translucentPowder">
          <a:bevelT w="127000" h="25400" prst="softRound"/>
        </a:sp3d>
      </dgm:spPr>
      <dgm:t>
        <a:bodyPr/>
        <a:lstStyle/>
        <a:p>
          <a:r>
            <a:rPr lang="zh-CN" altLang="en-US" b="1" dirty="0">
              <a:solidFill>
                <a:srgbClr val="FFFFFF"/>
              </a:solidFill>
              <a:latin typeface="Arial"/>
              <a:ea typeface="黑体"/>
              <a:cs typeface="+mn-cs"/>
            </a:rPr>
            <a:t>被引频次</a:t>
          </a:r>
        </a:p>
      </dgm:t>
    </dgm:pt>
    <dgm:pt modelId="{86EF49E1-E800-4D30-8CD5-3A6C2AB2C490}" type="parTrans" cxnId="{AD51B412-07F9-40BB-9903-1DAD43217205}">
      <dgm:prSet/>
      <dgm:spPr/>
      <dgm:t>
        <a:bodyPr/>
        <a:lstStyle/>
        <a:p>
          <a:endParaRPr lang="zh-CN" altLang="en-US"/>
        </a:p>
      </dgm:t>
    </dgm:pt>
    <dgm:pt modelId="{1A92FA9C-0C97-4839-83BC-3FD513711D8E}" type="sibTrans" cxnId="{AD51B412-07F9-40BB-9903-1DAD43217205}">
      <dgm:prSet/>
      <dgm:spPr>
        <a:xfrm>
          <a:off x="1437868" y="544140"/>
          <a:ext cx="3628647" cy="3628647"/>
        </a:xfrm>
        <a:solidFill>
          <a:srgbClr val="FFC0AA">
            <a:hueOff val="0"/>
            <a:satOff val="0"/>
            <a:lumOff val="0"/>
            <a:alphaOff val="0"/>
          </a:srgbClr>
        </a:solidFill>
        <a:ln>
          <a:noFill/>
        </a:ln>
        <a:effectLst/>
        <a:scene3d>
          <a:camera prst="orthographicFront"/>
          <a:lightRig rig="chilly" dir="t"/>
        </a:scene3d>
        <a:sp3d z="-70000" extrusionH="1700" prstMaterial="translucentPowder">
          <a:bevelT w="25400" h="6350" prst="softRound"/>
          <a:bevelB w="0" h="0" prst="convex"/>
        </a:sp3d>
      </dgm:spPr>
      <dgm:t>
        <a:bodyPr/>
        <a:lstStyle/>
        <a:p>
          <a:endParaRPr lang="zh-CN" altLang="en-US"/>
        </a:p>
      </dgm:t>
    </dgm:pt>
    <dgm:pt modelId="{4D8B5544-2555-4DFC-AE94-BCF92E92F615}">
      <dgm:prSet phldrT="[Text]"/>
      <dgm:spPr>
        <a:xfrm>
          <a:off x="4352982" y="1226120"/>
          <a:ext cx="1169391" cy="1169391"/>
        </a:xfrm>
        <a:solidFill>
          <a:srgbClr val="FFC0AA">
            <a:hueOff val="-232946"/>
            <a:satOff val="-1934"/>
            <a:lumOff val="-10686"/>
            <a:alphaOff val="0"/>
          </a:srgbClr>
        </a:solidFill>
        <a:ln>
          <a:noFill/>
        </a:ln>
        <a:effectLst/>
        <a:scene3d>
          <a:camera prst="orthographicFront"/>
          <a:lightRig rig="chilly" dir="t"/>
        </a:scene3d>
        <a:sp3d prstMaterial="translucentPowder">
          <a:bevelT w="127000" h="25400" prst="softRound"/>
        </a:sp3d>
      </dgm:spPr>
      <dgm:t>
        <a:bodyPr/>
        <a:lstStyle/>
        <a:p>
          <a:r>
            <a:rPr lang="zh-CN" altLang="en-US" b="1" dirty="0">
              <a:solidFill>
                <a:srgbClr val="FFFFFF"/>
              </a:solidFill>
              <a:latin typeface="Arial"/>
              <a:ea typeface="黑体"/>
              <a:cs typeface="+mn-cs"/>
            </a:rPr>
            <a:t>学术声誉</a:t>
          </a:r>
        </a:p>
      </dgm:t>
    </dgm:pt>
    <dgm:pt modelId="{186AC726-A2A4-41AE-ADAB-93D11F1A9846}" type="parTrans" cxnId="{F1653EF4-9888-4628-B395-8EE46F7116D4}">
      <dgm:prSet/>
      <dgm:spPr/>
      <dgm:t>
        <a:bodyPr/>
        <a:lstStyle/>
        <a:p>
          <a:endParaRPr lang="zh-CN" altLang="en-US"/>
        </a:p>
      </dgm:t>
    </dgm:pt>
    <dgm:pt modelId="{212568C7-0F63-48E7-9A6A-5B6B174453E2}" type="sibTrans" cxnId="{F1653EF4-9888-4628-B395-8EE46F7116D4}">
      <dgm:prSet/>
      <dgm:spPr>
        <a:xfrm>
          <a:off x="1437868" y="544140"/>
          <a:ext cx="3628647" cy="3628647"/>
        </a:xfrm>
        <a:solidFill>
          <a:srgbClr val="FFC0AA">
            <a:hueOff val="-232946"/>
            <a:satOff val="-1934"/>
            <a:lumOff val="-10686"/>
            <a:alphaOff val="0"/>
          </a:srgbClr>
        </a:solidFill>
        <a:ln>
          <a:noFill/>
        </a:ln>
        <a:effectLst/>
        <a:scene3d>
          <a:camera prst="orthographicFront"/>
          <a:lightRig rig="chilly" dir="t"/>
        </a:scene3d>
        <a:sp3d z="-70000" extrusionH="1700" prstMaterial="translucentPowder">
          <a:bevelT w="25400" h="6350" prst="softRound"/>
          <a:bevelB w="0" h="0" prst="convex"/>
        </a:sp3d>
      </dgm:spPr>
      <dgm:t>
        <a:bodyPr/>
        <a:lstStyle/>
        <a:p>
          <a:endParaRPr lang="zh-CN" altLang="en-US"/>
        </a:p>
      </dgm:t>
    </dgm:pt>
    <dgm:pt modelId="{6883463E-4C83-4C2F-B788-03A0BD0CA040}">
      <dgm:prSet phldrT="[Text]"/>
      <dgm:spPr>
        <a:xfrm>
          <a:off x="3709184" y="3207529"/>
          <a:ext cx="1169391" cy="1169391"/>
        </a:xfrm>
        <a:solidFill>
          <a:srgbClr val="FFC0AA">
            <a:hueOff val="-465892"/>
            <a:satOff val="-3868"/>
            <a:lumOff val="-21372"/>
            <a:alphaOff val="0"/>
          </a:srgbClr>
        </a:solidFill>
        <a:ln>
          <a:noFill/>
        </a:ln>
        <a:effectLst/>
        <a:scene3d>
          <a:camera prst="orthographicFront"/>
          <a:lightRig rig="chilly" dir="t"/>
        </a:scene3d>
        <a:sp3d prstMaterial="translucentPowder">
          <a:bevelT w="127000" h="25400" prst="softRound"/>
        </a:sp3d>
      </dgm:spPr>
      <dgm:t>
        <a:bodyPr/>
        <a:lstStyle/>
        <a:p>
          <a:r>
            <a:rPr lang="zh-CN" altLang="en-US" b="1" dirty="0">
              <a:solidFill>
                <a:srgbClr val="FFFFFF"/>
              </a:solidFill>
              <a:latin typeface="Arial"/>
              <a:ea typeface="黑体"/>
              <a:cs typeface="+mn-cs"/>
            </a:rPr>
            <a:t>国际声誉</a:t>
          </a:r>
        </a:p>
      </dgm:t>
    </dgm:pt>
    <dgm:pt modelId="{57C93FD8-8B5C-4E3B-8165-82C5515BA0B3}" type="parTrans" cxnId="{3AE5EE15-8FE3-40F1-AF79-FDA6C4B89AF9}">
      <dgm:prSet/>
      <dgm:spPr/>
      <dgm:t>
        <a:bodyPr/>
        <a:lstStyle/>
        <a:p>
          <a:endParaRPr lang="zh-CN" altLang="en-US"/>
        </a:p>
      </dgm:t>
    </dgm:pt>
    <dgm:pt modelId="{925558AA-CC25-42D8-A264-9531AE46F1F4}" type="sibTrans" cxnId="{3AE5EE15-8FE3-40F1-AF79-FDA6C4B89AF9}">
      <dgm:prSet/>
      <dgm:spPr>
        <a:xfrm>
          <a:off x="1437868" y="544140"/>
          <a:ext cx="3628647" cy="3628647"/>
        </a:xfrm>
        <a:solidFill>
          <a:srgbClr val="FFC0AA">
            <a:hueOff val="-465892"/>
            <a:satOff val="-3868"/>
            <a:lumOff val="-21372"/>
            <a:alphaOff val="0"/>
          </a:srgbClr>
        </a:solidFill>
        <a:ln>
          <a:noFill/>
        </a:ln>
        <a:effectLst/>
        <a:scene3d>
          <a:camera prst="orthographicFront"/>
          <a:lightRig rig="chilly" dir="t"/>
        </a:scene3d>
        <a:sp3d z="-70000" extrusionH="1700" prstMaterial="translucentPowder">
          <a:bevelT w="25400" h="6350" prst="softRound"/>
          <a:bevelB w="0" h="0" prst="convex"/>
        </a:sp3d>
      </dgm:spPr>
      <dgm:t>
        <a:bodyPr/>
        <a:lstStyle/>
        <a:p>
          <a:endParaRPr lang="zh-CN" altLang="en-US"/>
        </a:p>
      </dgm:t>
    </dgm:pt>
    <dgm:pt modelId="{118AA8DC-929F-489B-AA7B-90F4876EBDC6}">
      <dgm:prSet phldrT="[Text]"/>
      <dgm:spPr>
        <a:xfrm>
          <a:off x="1625808" y="3207529"/>
          <a:ext cx="1169391" cy="1169391"/>
        </a:xfrm>
        <a:solidFill>
          <a:srgbClr val="FFC0AA">
            <a:hueOff val="-698838"/>
            <a:satOff val="-5801"/>
            <a:lumOff val="-32058"/>
            <a:alphaOff val="0"/>
          </a:srgbClr>
        </a:solidFill>
        <a:ln>
          <a:noFill/>
        </a:ln>
        <a:effectLst/>
        <a:scene3d>
          <a:camera prst="orthographicFront"/>
          <a:lightRig rig="chilly" dir="t"/>
        </a:scene3d>
        <a:sp3d prstMaterial="translucentPowder">
          <a:bevelT w="127000" h="25400" prst="softRound"/>
        </a:sp3d>
      </dgm:spPr>
      <dgm:t>
        <a:bodyPr/>
        <a:lstStyle/>
        <a:p>
          <a:r>
            <a:rPr lang="zh-CN" altLang="en-US" b="1" dirty="0">
              <a:solidFill>
                <a:srgbClr val="FFFFFF"/>
              </a:solidFill>
              <a:latin typeface="Arial"/>
              <a:ea typeface="黑体"/>
              <a:cs typeface="+mn-cs"/>
            </a:rPr>
            <a:t>国际研究人员比例</a:t>
          </a:r>
        </a:p>
      </dgm:t>
    </dgm:pt>
    <dgm:pt modelId="{8297F778-8C7B-4A3E-9D17-932BB6886ADC}" type="parTrans" cxnId="{A09B500C-8058-4F59-A1FC-3AF2A4B1E7C8}">
      <dgm:prSet/>
      <dgm:spPr/>
      <dgm:t>
        <a:bodyPr/>
        <a:lstStyle/>
        <a:p>
          <a:endParaRPr lang="zh-CN" altLang="en-US"/>
        </a:p>
      </dgm:t>
    </dgm:pt>
    <dgm:pt modelId="{BED85952-462E-4094-B9FA-EF5D3AF64D6A}" type="sibTrans" cxnId="{A09B500C-8058-4F59-A1FC-3AF2A4B1E7C8}">
      <dgm:prSet/>
      <dgm:spPr>
        <a:xfrm>
          <a:off x="1437868" y="544140"/>
          <a:ext cx="3628647" cy="3628647"/>
        </a:xfrm>
        <a:solidFill>
          <a:srgbClr val="FFC0AA">
            <a:hueOff val="-698838"/>
            <a:satOff val="-5801"/>
            <a:lumOff val="-32058"/>
            <a:alphaOff val="0"/>
          </a:srgbClr>
        </a:solidFill>
        <a:ln>
          <a:noFill/>
        </a:ln>
        <a:effectLst/>
        <a:scene3d>
          <a:camera prst="orthographicFront"/>
          <a:lightRig rig="chilly" dir="t"/>
        </a:scene3d>
        <a:sp3d z="-70000" extrusionH="1700" prstMaterial="translucentPowder">
          <a:bevelT w="25400" h="6350" prst="softRound"/>
          <a:bevelB w="0" h="0" prst="convex"/>
        </a:sp3d>
      </dgm:spPr>
      <dgm:t>
        <a:bodyPr/>
        <a:lstStyle/>
        <a:p>
          <a:endParaRPr lang="zh-CN" altLang="en-US"/>
        </a:p>
      </dgm:t>
    </dgm:pt>
    <dgm:pt modelId="{74F95FF0-BC7D-4367-BD3F-51AA94E3645C}">
      <dgm:prSet phldrT="[Text]"/>
      <dgm:spPr>
        <a:xfrm>
          <a:off x="982009" y="1226120"/>
          <a:ext cx="1169391" cy="1169391"/>
        </a:xfrm>
        <a:solidFill>
          <a:srgbClr val="FFC0AA">
            <a:hueOff val="-931784"/>
            <a:satOff val="-7735"/>
            <a:lumOff val="-42744"/>
            <a:alphaOff val="0"/>
          </a:srgbClr>
        </a:solidFill>
        <a:ln>
          <a:noFill/>
        </a:ln>
        <a:effectLst/>
        <a:scene3d>
          <a:camera prst="orthographicFront"/>
          <a:lightRig rig="chilly" dir="t"/>
        </a:scene3d>
        <a:sp3d prstMaterial="translucentPowder">
          <a:bevelT w="127000" h="25400" prst="softRound"/>
        </a:sp3d>
      </dgm:spPr>
      <dgm:t>
        <a:bodyPr/>
        <a:lstStyle/>
        <a:p>
          <a:r>
            <a:rPr lang="en-US" altLang="zh-CN" b="1" dirty="0">
              <a:solidFill>
                <a:srgbClr val="FFFFFF"/>
              </a:solidFill>
              <a:latin typeface="Arial"/>
              <a:ea typeface="黑体"/>
              <a:cs typeface="+mn-cs"/>
            </a:rPr>
            <a:t>……</a:t>
          </a:r>
          <a:endParaRPr lang="zh-CN" altLang="en-US" b="1" dirty="0">
            <a:solidFill>
              <a:srgbClr val="FFFFFF"/>
            </a:solidFill>
            <a:latin typeface="Arial"/>
            <a:ea typeface="黑体"/>
            <a:cs typeface="+mn-cs"/>
          </a:endParaRPr>
        </a:p>
      </dgm:t>
    </dgm:pt>
    <dgm:pt modelId="{58B47DD6-7F74-4B96-9118-E8FC9595D112}" type="parTrans" cxnId="{089FA16A-E002-4560-A2B1-62A0B6B45A8C}">
      <dgm:prSet/>
      <dgm:spPr/>
      <dgm:t>
        <a:bodyPr/>
        <a:lstStyle/>
        <a:p>
          <a:endParaRPr lang="zh-CN" altLang="en-US"/>
        </a:p>
      </dgm:t>
    </dgm:pt>
    <dgm:pt modelId="{8F384A71-02AE-4EC4-992E-49B3C11E4BC4}" type="sibTrans" cxnId="{089FA16A-E002-4560-A2B1-62A0B6B45A8C}">
      <dgm:prSet/>
      <dgm:spPr>
        <a:xfrm>
          <a:off x="1437868" y="544140"/>
          <a:ext cx="3628647" cy="3628647"/>
        </a:xfrm>
        <a:solidFill>
          <a:srgbClr val="FFC0AA">
            <a:hueOff val="-931784"/>
            <a:satOff val="-7735"/>
            <a:lumOff val="-42744"/>
            <a:alphaOff val="0"/>
          </a:srgbClr>
        </a:solidFill>
        <a:ln>
          <a:noFill/>
        </a:ln>
        <a:effectLst/>
        <a:scene3d>
          <a:camera prst="orthographicFront"/>
          <a:lightRig rig="chilly" dir="t"/>
        </a:scene3d>
        <a:sp3d z="-70000" extrusionH="1700" prstMaterial="translucentPowder">
          <a:bevelT w="25400" h="6350" prst="softRound"/>
          <a:bevelB w="0" h="0" prst="convex"/>
        </a:sp3d>
      </dgm:spPr>
      <dgm:t>
        <a:bodyPr/>
        <a:lstStyle/>
        <a:p>
          <a:endParaRPr lang="zh-CN" altLang="en-US"/>
        </a:p>
      </dgm:t>
    </dgm:pt>
    <dgm:pt modelId="{FA5E04BD-FD2D-4625-9526-EF78DB711EBC}" type="pres">
      <dgm:prSet presAssocID="{6068817B-413D-4144-B3D0-0C58C5DAE972}" presName="Name0" presStyleCnt="0">
        <dgm:presLayoutVars>
          <dgm:chMax val="1"/>
          <dgm:dir/>
          <dgm:animLvl val="ctr"/>
          <dgm:resizeHandles val="exact"/>
        </dgm:presLayoutVars>
      </dgm:prSet>
      <dgm:spPr/>
      <dgm:t>
        <a:bodyPr/>
        <a:lstStyle/>
        <a:p>
          <a:endParaRPr lang="zh-CN" altLang="en-US"/>
        </a:p>
      </dgm:t>
    </dgm:pt>
    <dgm:pt modelId="{CBBBD4EE-1F8A-4869-867B-0EC0D1785337}" type="pres">
      <dgm:prSet presAssocID="{985404A3-F7D8-4E5D-A2F2-383117E31C95}" presName="centerShape" presStyleLbl="node0" presStyleIdx="0" presStyleCnt="1"/>
      <dgm:spPr>
        <a:prstGeom prst="ellipse">
          <a:avLst/>
        </a:prstGeom>
      </dgm:spPr>
      <dgm:t>
        <a:bodyPr/>
        <a:lstStyle/>
        <a:p>
          <a:endParaRPr lang="zh-CN" altLang="en-US"/>
        </a:p>
      </dgm:t>
    </dgm:pt>
    <dgm:pt modelId="{636FB1BD-424E-41BE-A669-E75019E4148F}" type="pres">
      <dgm:prSet presAssocID="{4E47A1D1-4A95-4C49-964D-C477AAA51AFF}" presName="node" presStyleLbl="node1" presStyleIdx="0" presStyleCnt="5" custScaleX="129072">
        <dgm:presLayoutVars>
          <dgm:bulletEnabled val="1"/>
        </dgm:presLayoutVars>
      </dgm:prSet>
      <dgm:spPr>
        <a:prstGeom prst="ellipse">
          <a:avLst/>
        </a:prstGeom>
      </dgm:spPr>
      <dgm:t>
        <a:bodyPr/>
        <a:lstStyle/>
        <a:p>
          <a:endParaRPr lang="zh-CN" altLang="en-US"/>
        </a:p>
      </dgm:t>
    </dgm:pt>
    <dgm:pt modelId="{1137A12C-75EA-4F94-AC27-8D502FECF350}" type="pres">
      <dgm:prSet presAssocID="{4E47A1D1-4A95-4C49-964D-C477AAA51AFF}" presName="dummy" presStyleCnt="0"/>
      <dgm:spPr/>
    </dgm:pt>
    <dgm:pt modelId="{ED3DA364-2716-4B07-A646-0CBF196C203F}" type="pres">
      <dgm:prSet presAssocID="{1A92FA9C-0C97-4839-83BC-3FD513711D8E}" presName="sibTrans" presStyleLbl="sibTrans2D1" presStyleIdx="0" presStyleCnt="5"/>
      <dgm:spPr>
        <a:prstGeom prst="blockArc">
          <a:avLst>
            <a:gd name="adj1" fmla="val 16200000"/>
            <a:gd name="adj2" fmla="val 20520000"/>
            <a:gd name="adj3" fmla="val 4641"/>
          </a:avLst>
        </a:prstGeom>
      </dgm:spPr>
      <dgm:t>
        <a:bodyPr/>
        <a:lstStyle/>
        <a:p>
          <a:endParaRPr lang="zh-CN" altLang="en-US"/>
        </a:p>
      </dgm:t>
    </dgm:pt>
    <dgm:pt modelId="{5A691042-A99A-4D4A-809E-172FF7E3CFDE}" type="pres">
      <dgm:prSet presAssocID="{4D8B5544-2555-4DFC-AE94-BCF92E92F615}" presName="node" presStyleLbl="node1" presStyleIdx="1" presStyleCnt="5" custScaleX="163659">
        <dgm:presLayoutVars>
          <dgm:bulletEnabled val="1"/>
        </dgm:presLayoutVars>
      </dgm:prSet>
      <dgm:spPr>
        <a:prstGeom prst="ellipse">
          <a:avLst/>
        </a:prstGeom>
      </dgm:spPr>
      <dgm:t>
        <a:bodyPr/>
        <a:lstStyle/>
        <a:p>
          <a:endParaRPr lang="zh-CN" altLang="en-US"/>
        </a:p>
      </dgm:t>
    </dgm:pt>
    <dgm:pt modelId="{5BA77536-AE14-4F97-99A4-638DB4CA0F9D}" type="pres">
      <dgm:prSet presAssocID="{4D8B5544-2555-4DFC-AE94-BCF92E92F615}" presName="dummy" presStyleCnt="0"/>
      <dgm:spPr/>
    </dgm:pt>
    <dgm:pt modelId="{459DA724-8904-411F-9DF3-8EF61DBF0413}" type="pres">
      <dgm:prSet presAssocID="{212568C7-0F63-48E7-9A6A-5B6B174453E2}" presName="sibTrans" presStyleLbl="sibTrans2D1" presStyleIdx="1" presStyleCnt="5"/>
      <dgm:spPr>
        <a:prstGeom prst="blockArc">
          <a:avLst>
            <a:gd name="adj1" fmla="val 20520000"/>
            <a:gd name="adj2" fmla="val 3240000"/>
            <a:gd name="adj3" fmla="val 4641"/>
          </a:avLst>
        </a:prstGeom>
      </dgm:spPr>
      <dgm:t>
        <a:bodyPr/>
        <a:lstStyle/>
        <a:p>
          <a:endParaRPr lang="zh-CN" altLang="en-US"/>
        </a:p>
      </dgm:t>
    </dgm:pt>
    <dgm:pt modelId="{CE052CB9-999C-4E23-A06B-908658AE5AC7}" type="pres">
      <dgm:prSet presAssocID="{6883463E-4C83-4C2F-B788-03A0BD0CA040}" presName="node" presStyleLbl="node1" presStyleIdx="2" presStyleCnt="5" custScaleX="129816">
        <dgm:presLayoutVars>
          <dgm:bulletEnabled val="1"/>
        </dgm:presLayoutVars>
      </dgm:prSet>
      <dgm:spPr>
        <a:prstGeom prst="ellipse">
          <a:avLst/>
        </a:prstGeom>
      </dgm:spPr>
      <dgm:t>
        <a:bodyPr/>
        <a:lstStyle/>
        <a:p>
          <a:endParaRPr lang="zh-CN" altLang="en-US"/>
        </a:p>
      </dgm:t>
    </dgm:pt>
    <dgm:pt modelId="{A5D8604D-4850-42D2-A0AF-8CFEDFE856E8}" type="pres">
      <dgm:prSet presAssocID="{6883463E-4C83-4C2F-B788-03A0BD0CA040}" presName="dummy" presStyleCnt="0"/>
      <dgm:spPr/>
    </dgm:pt>
    <dgm:pt modelId="{CF37D8E6-B177-429A-9CB3-AF8072751A53}" type="pres">
      <dgm:prSet presAssocID="{925558AA-CC25-42D8-A264-9531AE46F1F4}" presName="sibTrans" presStyleLbl="sibTrans2D1" presStyleIdx="2" presStyleCnt="5"/>
      <dgm:spPr>
        <a:prstGeom prst="blockArc">
          <a:avLst>
            <a:gd name="adj1" fmla="val 3240000"/>
            <a:gd name="adj2" fmla="val 7560000"/>
            <a:gd name="adj3" fmla="val 4641"/>
          </a:avLst>
        </a:prstGeom>
      </dgm:spPr>
      <dgm:t>
        <a:bodyPr/>
        <a:lstStyle/>
        <a:p>
          <a:endParaRPr lang="zh-CN" altLang="en-US"/>
        </a:p>
      </dgm:t>
    </dgm:pt>
    <dgm:pt modelId="{1C53C6A4-24D9-4040-A7B9-1198B043B229}" type="pres">
      <dgm:prSet presAssocID="{118AA8DC-929F-489B-AA7B-90F4876EBDC6}" presName="node" presStyleLbl="node1" presStyleIdx="3" presStyleCnt="5" custScaleX="126985">
        <dgm:presLayoutVars>
          <dgm:bulletEnabled val="1"/>
        </dgm:presLayoutVars>
      </dgm:prSet>
      <dgm:spPr>
        <a:prstGeom prst="ellipse">
          <a:avLst/>
        </a:prstGeom>
      </dgm:spPr>
      <dgm:t>
        <a:bodyPr/>
        <a:lstStyle/>
        <a:p>
          <a:endParaRPr lang="zh-CN" altLang="en-US"/>
        </a:p>
      </dgm:t>
    </dgm:pt>
    <dgm:pt modelId="{C045253F-1510-46FD-AC7C-B6323C0535F8}" type="pres">
      <dgm:prSet presAssocID="{118AA8DC-929F-489B-AA7B-90F4876EBDC6}" presName="dummy" presStyleCnt="0"/>
      <dgm:spPr/>
    </dgm:pt>
    <dgm:pt modelId="{A5A7EF32-BD4D-4271-A32D-C4C1CE9826D2}" type="pres">
      <dgm:prSet presAssocID="{BED85952-462E-4094-B9FA-EF5D3AF64D6A}" presName="sibTrans" presStyleLbl="sibTrans2D1" presStyleIdx="3" presStyleCnt="5"/>
      <dgm:spPr>
        <a:prstGeom prst="blockArc">
          <a:avLst>
            <a:gd name="adj1" fmla="val 7560000"/>
            <a:gd name="adj2" fmla="val 11880000"/>
            <a:gd name="adj3" fmla="val 4641"/>
          </a:avLst>
        </a:prstGeom>
      </dgm:spPr>
      <dgm:t>
        <a:bodyPr/>
        <a:lstStyle/>
        <a:p>
          <a:endParaRPr lang="zh-CN" altLang="en-US"/>
        </a:p>
      </dgm:t>
    </dgm:pt>
    <dgm:pt modelId="{F554A3B4-7CD6-43EF-88D0-F9C45051F9F8}" type="pres">
      <dgm:prSet presAssocID="{74F95FF0-BC7D-4367-BD3F-51AA94E3645C}" presName="node" presStyleLbl="node1" presStyleIdx="4" presStyleCnt="5" custScaleX="123997">
        <dgm:presLayoutVars>
          <dgm:bulletEnabled val="1"/>
        </dgm:presLayoutVars>
      </dgm:prSet>
      <dgm:spPr>
        <a:prstGeom prst="ellipse">
          <a:avLst/>
        </a:prstGeom>
      </dgm:spPr>
      <dgm:t>
        <a:bodyPr/>
        <a:lstStyle/>
        <a:p>
          <a:endParaRPr lang="zh-CN" altLang="en-US"/>
        </a:p>
      </dgm:t>
    </dgm:pt>
    <dgm:pt modelId="{D44B5BAC-A53B-41A3-8D52-F699FA42A1B4}" type="pres">
      <dgm:prSet presAssocID="{74F95FF0-BC7D-4367-BD3F-51AA94E3645C}" presName="dummy" presStyleCnt="0"/>
      <dgm:spPr/>
    </dgm:pt>
    <dgm:pt modelId="{8289B17D-14F7-479C-8CA9-286177D27818}" type="pres">
      <dgm:prSet presAssocID="{8F384A71-02AE-4EC4-992E-49B3C11E4BC4}" presName="sibTrans" presStyleLbl="sibTrans2D1" presStyleIdx="4" presStyleCnt="5"/>
      <dgm:spPr>
        <a:prstGeom prst="blockArc">
          <a:avLst>
            <a:gd name="adj1" fmla="val 11880000"/>
            <a:gd name="adj2" fmla="val 16200000"/>
            <a:gd name="adj3" fmla="val 4641"/>
          </a:avLst>
        </a:prstGeom>
      </dgm:spPr>
      <dgm:t>
        <a:bodyPr/>
        <a:lstStyle/>
        <a:p>
          <a:endParaRPr lang="zh-CN" altLang="en-US"/>
        </a:p>
      </dgm:t>
    </dgm:pt>
  </dgm:ptLst>
  <dgm:cxnLst>
    <dgm:cxn modelId="{E48CFC5F-6C75-4D00-B130-EC89E882AFBB}" type="presOf" srcId="{6068817B-413D-4144-B3D0-0C58C5DAE972}" destId="{FA5E04BD-FD2D-4625-9526-EF78DB711EBC}" srcOrd="0" destOrd="0" presId="urn:microsoft.com/office/officeart/2005/8/layout/radial6"/>
    <dgm:cxn modelId="{DCA65AF9-7340-4161-8DB9-07C575460C31}" type="presOf" srcId="{BED85952-462E-4094-B9FA-EF5D3AF64D6A}" destId="{A5A7EF32-BD4D-4271-A32D-C4C1CE9826D2}" srcOrd="0" destOrd="0" presId="urn:microsoft.com/office/officeart/2005/8/layout/radial6"/>
    <dgm:cxn modelId="{2A9BABC3-D926-4821-A63C-BC918D0ECE00}" type="presOf" srcId="{212568C7-0F63-48E7-9A6A-5B6B174453E2}" destId="{459DA724-8904-411F-9DF3-8EF61DBF0413}" srcOrd="0" destOrd="0" presId="urn:microsoft.com/office/officeart/2005/8/layout/radial6"/>
    <dgm:cxn modelId="{F8710809-3E51-46C7-98D8-6CFA77CBE275}" type="presOf" srcId="{8F384A71-02AE-4EC4-992E-49B3C11E4BC4}" destId="{8289B17D-14F7-479C-8CA9-286177D27818}" srcOrd="0" destOrd="0" presId="urn:microsoft.com/office/officeart/2005/8/layout/radial6"/>
    <dgm:cxn modelId="{A09B500C-8058-4F59-A1FC-3AF2A4B1E7C8}" srcId="{985404A3-F7D8-4E5D-A2F2-383117E31C95}" destId="{118AA8DC-929F-489B-AA7B-90F4876EBDC6}" srcOrd="3" destOrd="0" parTransId="{8297F778-8C7B-4A3E-9D17-932BB6886ADC}" sibTransId="{BED85952-462E-4094-B9FA-EF5D3AF64D6A}"/>
    <dgm:cxn modelId="{051D7F11-ABDA-45FB-A6F9-CF161FC7D3AB}" type="presOf" srcId="{985404A3-F7D8-4E5D-A2F2-383117E31C95}" destId="{CBBBD4EE-1F8A-4869-867B-0EC0D1785337}" srcOrd="0" destOrd="0" presId="urn:microsoft.com/office/officeart/2005/8/layout/radial6"/>
    <dgm:cxn modelId="{E4158985-25B1-464C-A311-79858ECCDE0D}" type="presOf" srcId="{4D8B5544-2555-4DFC-AE94-BCF92E92F615}" destId="{5A691042-A99A-4D4A-809E-172FF7E3CFDE}" srcOrd="0" destOrd="0" presId="urn:microsoft.com/office/officeart/2005/8/layout/radial6"/>
    <dgm:cxn modelId="{089FA16A-E002-4560-A2B1-62A0B6B45A8C}" srcId="{985404A3-F7D8-4E5D-A2F2-383117E31C95}" destId="{74F95FF0-BC7D-4367-BD3F-51AA94E3645C}" srcOrd="4" destOrd="0" parTransId="{58B47DD6-7F74-4B96-9118-E8FC9595D112}" sibTransId="{8F384A71-02AE-4EC4-992E-49B3C11E4BC4}"/>
    <dgm:cxn modelId="{2FCADC41-96FC-4EE3-9C4E-D92FA5166CDE}" srcId="{6068817B-413D-4144-B3D0-0C58C5DAE972}" destId="{985404A3-F7D8-4E5D-A2F2-383117E31C95}" srcOrd="0" destOrd="0" parTransId="{E2CED0F1-58F2-48EA-8029-E8ECCAB32D61}" sibTransId="{2AF821BF-85FF-400B-B9BA-2E5E249C2CEC}"/>
    <dgm:cxn modelId="{F1653EF4-9888-4628-B395-8EE46F7116D4}" srcId="{985404A3-F7D8-4E5D-A2F2-383117E31C95}" destId="{4D8B5544-2555-4DFC-AE94-BCF92E92F615}" srcOrd="1" destOrd="0" parTransId="{186AC726-A2A4-41AE-ADAB-93D11F1A9846}" sibTransId="{212568C7-0F63-48E7-9A6A-5B6B174453E2}"/>
    <dgm:cxn modelId="{AD51B412-07F9-40BB-9903-1DAD43217205}" srcId="{985404A3-F7D8-4E5D-A2F2-383117E31C95}" destId="{4E47A1D1-4A95-4C49-964D-C477AAA51AFF}" srcOrd="0" destOrd="0" parTransId="{86EF49E1-E800-4D30-8CD5-3A6C2AB2C490}" sibTransId="{1A92FA9C-0C97-4839-83BC-3FD513711D8E}"/>
    <dgm:cxn modelId="{8DF878E4-9EA6-438D-BCDB-D2D36BDC0D19}" type="presOf" srcId="{118AA8DC-929F-489B-AA7B-90F4876EBDC6}" destId="{1C53C6A4-24D9-4040-A7B9-1198B043B229}" srcOrd="0" destOrd="0" presId="urn:microsoft.com/office/officeart/2005/8/layout/radial6"/>
    <dgm:cxn modelId="{998AE8B3-E2E1-4309-BC9F-1F1DC76FDBF3}" type="presOf" srcId="{925558AA-CC25-42D8-A264-9531AE46F1F4}" destId="{CF37D8E6-B177-429A-9CB3-AF8072751A53}" srcOrd="0" destOrd="0" presId="urn:microsoft.com/office/officeart/2005/8/layout/radial6"/>
    <dgm:cxn modelId="{4F4DD000-A27A-4710-B110-F3C4B7B5E5A9}" type="presOf" srcId="{1A92FA9C-0C97-4839-83BC-3FD513711D8E}" destId="{ED3DA364-2716-4B07-A646-0CBF196C203F}" srcOrd="0" destOrd="0" presId="urn:microsoft.com/office/officeart/2005/8/layout/radial6"/>
    <dgm:cxn modelId="{9164E75F-C985-453D-A031-904DC4C3909E}" type="presOf" srcId="{6883463E-4C83-4C2F-B788-03A0BD0CA040}" destId="{CE052CB9-999C-4E23-A06B-908658AE5AC7}" srcOrd="0" destOrd="0" presId="urn:microsoft.com/office/officeart/2005/8/layout/radial6"/>
    <dgm:cxn modelId="{3E9592B9-933C-4BEE-9B93-982350CF27A7}" type="presOf" srcId="{74F95FF0-BC7D-4367-BD3F-51AA94E3645C}" destId="{F554A3B4-7CD6-43EF-88D0-F9C45051F9F8}" srcOrd="0" destOrd="0" presId="urn:microsoft.com/office/officeart/2005/8/layout/radial6"/>
    <dgm:cxn modelId="{3AE5EE15-8FE3-40F1-AF79-FDA6C4B89AF9}" srcId="{985404A3-F7D8-4E5D-A2F2-383117E31C95}" destId="{6883463E-4C83-4C2F-B788-03A0BD0CA040}" srcOrd="2" destOrd="0" parTransId="{57C93FD8-8B5C-4E3B-8165-82C5515BA0B3}" sibTransId="{925558AA-CC25-42D8-A264-9531AE46F1F4}"/>
    <dgm:cxn modelId="{BFB0D251-8E12-4961-A7B4-C2F0BEC621D2}" type="presOf" srcId="{4E47A1D1-4A95-4C49-964D-C477AAA51AFF}" destId="{636FB1BD-424E-41BE-A669-E75019E4148F}" srcOrd="0" destOrd="0" presId="urn:microsoft.com/office/officeart/2005/8/layout/radial6"/>
    <dgm:cxn modelId="{AD83F57B-E748-44D6-9DB4-F16CB713F0BB}" type="presParOf" srcId="{FA5E04BD-FD2D-4625-9526-EF78DB711EBC}" destId="{CBBBD4EE-1F8A-4869-867B-0EC0D1785337}" srcOrd="0" destOrd="0" presId="urn:microsoft.com/office/officeart/2005/8/layout/radial6"/>
    <dgm:cxn modelId="{F08115D3-DED9-4347-86D1-F77A850FA616}" type="presParOf" srcId="{FA5E04BD-FD2D-4625-9526-EF78DB711EBC}" destId="{636FB1BD-424E-41BE-A669-E75019E4148F}" srcOrd="1" destOrd="0" presId="urn:microsoft.com/office/officeart/2005/8/layout/radial6"/>
    <dgm:cxn modelId="{529BE547-DD72-4013-9A75-170F589FDB74}" type="presParOf" srcId="{FA5E04BD-FD2D-4625-9526-EF78DB711EBC}" destId="{1137A12C-75EA-4F94-AC27-8D502FECF350}" srcOrd="2" destOrd="0" presId="urn:microsoft.com/office/officeart/2005/8/layout/radial6"/>
    <dgm:cxn modelId="{0585A0F9-B868-43B9-B64D-CE0793D3008D}" type="presParOf" srcId="{FA5E04BD-FD2D-4625-9526-EF78DB711EBC}" destId="{ED3DA364-2716-4B07-A646-0CBF196C203F}" srcOrd="3" destOrd="0" presId="urn:microsoft.com/office/officeart/2005/8/layout/radial6"/>
    <dgm:cxn modelId="{4E43F902-3DBA-44C3-947A-1ADDA951BA58}" type="presParOf" srcId="{FA5E04BD-FD2D-4625-9526-EF78DB711EBC}" destId="{5A691042-A99A-4D4A-809E-172FF7E3CFDE}" srcOrd="4" destOrd="0" presId="urn:microsoft.com/office/officeart/2005/8/layout/radial6"/>
    <dgm:cxn modelId="{D25CF8D2-D0C0-4CA5-BAC1-7920EB7AD7DB}" type="presParOf" srcId="{FA5E04BD-FD2D-4625-9526-EF78DB711EBC}" destId="{5BA77536-AE14-4F97-99A4-638DB4CA0F9D}" srcOrd="5" destOrd="0" presId="urn:microsoft.com/office/officeart/2005/8/layout/radial6"/>
    <dgm:cxn modelId="{0094FDD7-485A-45E3-908E-FFBB8E68BC86}" type="presParOf" srcId="{FA5E04BD-FD2D-4625-9526-EF78DB711EBC}" destId="{459DA724-8904-411F-9DF3-8EF61DBF0413}" srcOrd="6" destOrd="0" presId="urn:microsoft.com/office/officeart/2005/8/layout/radial6"/>
    <dgm:cxn modelId="{48F57225-CBB0-44A1-9205-25EE645FC6F8}" type="presParOf" srcId="{FA5E04BD-FD2D-4625-9526-EF78DB711EBC}" destId="{CE052CB9-999C-4E23-A06B-908658AE5AC7}" srcOrd="7" destOrd="0" presId="urn:microsoft.com/office/officeart/2005/8/layout/radial6"/>
    <dgm:cxn modelId="{E74BB081-7CA6-4267-8708-3AD5105F2196}" type="presParOf" srcId="{FA5E04BD-FD2D-4625-9526-EF78DB711EBC}" destId="{A5D8604D-4850-42D2-A0AF-8CFEDFE856E8}" srcOrd="8" destOrd="0" presId="urn:microsoft.com/office/officeart/2005/8/layout/radial6"/>
    <dgm:cxn modelId="{F0C3F267-FDAD-4B6F-8845-39F108B6AE74}" type="presParOf" srcId="{FA5E04BD-FD2D-4625-9526-EF78DB711EBC}" destId="{CF37D8E6-B177-429A-9CB3-AF8072751A53}" srcOrd="9" destOrd="0" presId="urn:microsoft.com/office/officeart/2005/8/layout/radial6"/>
    <dgm:cxn modelId="{9F1180AC-1CEA-490B-A3CF-F013E99016C2}" type="presParOf" srcId="{FA5E04BD-FD2D-4625-9526-EF78DB711EBC}" destId="{1C53C6A4-24D9-4040-A7B9-1198B043B229}" srcOrd="10" destOrd="0" presId="urn:microsoft.com/office/officeart/2005/8/layout/radial6"/>
    <dgm:cxn modelId="{8136FB18-A78C-4E2E-8A12-A2E136C0F488}" type="presParOf" srcId="{FA5E04BD-FD2D-4625-9526-EF78DB711EBC}" destId="{C045253F-1510-46FD-AC7C-B6323C0535F8}" srcOrd="11" destOrd="0" presId="urn:microsoft.com/office/officeart/2005/8/layout/radial6"/>
    <dgm:cxn modelId="{F50647A7-AD1A-44D8-B414-64CF47BBD54E}" type="presParOf" srcId="{FA5E04BD-FD2D-4625-9526-EF78DB711EBC}" destId="{A5A7EF32-BD4D-4271-A32D-C4C1CE9826D2}" srcOrd="12" destOrd="0" presId="urn:microsoft.com/office/officeart/2005/8/layout/radial6"/>
    <dgm:cxn modelId="{26241CFB-2C08-49EF-BECC-07BACDC3A04B}" type="presParOf" srcId="{FA5E04BD-FD2D-4625-9526-EF78DB711EBC}" destId="{F554A3B4-7CD6-43EF-88D0-F9C45051F9F8}" srcOrd="13" destOrd="0" presId="urn:microsoft.com/office/officeart/2005/8/layout/radial6"/>
    <dgm:cxn modelId="{49D6F089-352F-45A6-998B-2D52D917AEC4}" type="presParOf" srcId="{FA5E04BD-FD2D-4625-9526-EF78DB711EBC}" destId="{D44B5BAC-A53B-41A3-8D52-F699FA42A1B4}" srcOrd="14" destOrd="0" presId="urn:microsoft.com/office/officeart/2005/8/layout/radial6"/>
    <dgm:cxn modelId="{C1AACF5A-4E78-429D-9286-175F31DB7E47}" type="presParOf" srcId="{FA5E04BD-FD2D-4625-9526-EF78DB711EBC}" destId="{8289B17D-14F7-479C-8CA9-286177D27818}" srcOrd="15"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58544A5-2FC7-4845-A2A7-23D6EC15CD30}"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zh-CN" altLang="en-US"/>
        </a:p>
      </dgm:t>
    </dgm:pt>
    <dgm:pt modelId="{58623DDE-D2E4-4A5C-94A7-483DBF55CCFE}">
      <dgm:prSet phldrT="[Text]" custT="1"/>
      <dgm:spPr>
        <a:solidFill>
          <a:srgbClr val="00B0F0"/>
        </a:solidFill>
      </dgm:spPr>
      <dgm:t>
        <a:bodyPr/>
        <a:lstStyle/>
        <a:p>
          <a:r>
            <a:rPr lang="zh-CN" altLang="en-US" sz="2400" b="0" dirty="0">
              <a:latin typeface="微软雅黑" pitchFamily="34" charset="-122"/>
              <a:ea typeface="微软雅黑" pitchFamily="34" charset="-122"/>
            </a:rPr>
            <a:t>追踪本领域研究前沿</a:t>
          </a:r>
          <a:endParaRPr lang="en-US" altLang="zh-CN" sz="2400" b="0" dirty="0">
            <a:latin typeface="微软雅黑" pitchFamily="34" charset="-122"/>
            <a:ea typeface="微软雅黑" pitchFamily="34" charset="-122"/>
          </a:endParaRPr>
        </a:p>
      </dgm:t>
    </dgm:pt>
    <dgm:pt modelId="{8BE3ECBF-A9DB-4489-97BB-873708DA5E0B}" type="parTrans" cxnId="{55FB62AE-503F-4444-A9E3-B3A33553916A}">
      <dgm:prSet/>
      <dgm:spPr/>
      <dgm:t>
        <a:bodyPr/>
        <a:lstStyle/>
        <a:p>
          <a:endParaRPr lang="zh-CN" altLang="en-US" sz="2400" b="0">
            <a:latin typeface="微软雅黑" pitchFamily="34" charset="-122"/>
            <a:ea typeface="微软雅黑" pitchFamily="34" charset="-122"/>
          </a:endParaRPr>
        </a:p>
      </dgm:t>
    </dgm:pt>
    <dgm:pt modelId="{3EA3C861-99D4-4647-B281-9279DBA2C8ED}" type="sibTrans" cxnId="{55FB62AE-503F-4444-A9E3-B3A33553916A}">
      <dgm:prSet/>
      <dgm:spPr/>
      <dgm:t>
        <a:bodyPr/>
        <a:lstStyle/>
        <a:p>
          <a:endParaRPr lang="zh-CN" altLang="en-US" sz="2400" b="0">
            <a:latin typeface="微软雅黑" pitchFamily="34" charset="-122"/>
            <a:ea typeface="微软雅黑" pitchFamily="34" charset="-122"/>
          </a:endParaRPr>
        </a:p>
      </dgm:t>
    </dgm:pt>
    <dgm:pt modelId="{AD01F569-013B-41A6-9928-E0B7F6B5A2D8}">
      <dgm:prSet phldrT="[Text]" custT="1"/>
      <dgm:spPr>
        <a:solidFill>
          <a:srgbClr val="00B050"/>
        </a:solidFill>
      </dgm:spPr>
      <dgm:t>
        <a:bodyPr/>
        <a:lstStyle/>
        <a:p>
          <a:r>
            <a:rPr lang="zh-CN" altLang="en-US" sz="2400" b="0" dirty="0">
              <a:latin typeface="微软雅黑" pitchFamily="34" charset="-122"/>
              <a:ea typeface="微软雅黑" pitchFamily="34" charset="-122"/>
            </a:rPr>
            <a:t>加强高效的国际合作</a:t>
          </a:r>
        </a:p>
      </dgm:t>
    </dgm:pt>
    <dgm:pt modelId="{09A4B7DF-42DE-4B65-94D7-376C1667ECF0}" type="parTrans" cxnId="{DF5BC85F-C7E2-4ADE-BBCD-1C4B1E94CE25}">
      <dgm:prSet/>
      <dgm:spPr/>
      <dgm:t>
        <a:bodyPr/>
        <a:lstStyle/>
        <a:p>
          <a:endParaRPr lang="zh-CN" altLang="en-US" sz="2400" b="0">
            <a:latin typeface="微软雅黑" pitchFamily="34" charset="-122"/>
            <a:ea typeface="微软雅黑" pitchFamily="34" charset="-122"/>
          </a:endParaRPr>
        </a:p>
      </dgm:t>
    </dgm:pt>
    <dgm:pt modelId="{5ED25A0C-F875-43C6-8109-43EB85C29AB0}" type="sibTrans" cxnId="{DF5BC85F-C7E2-4ADE-BBCD-1C4B1E94CE25}">
      <dgm:prSet/>
      <dgm:spPr/>
      <dgm:t>
        <a:bodyPr/>
        <a:lstStyle/>
        <a:p>
          <a:endParaRPr lang="zh-CN" altLang="en-US" sz="2400" b="0">
            <a:latin typeface="微软雅黑" pitchFamily="34" charset="-122"/>
            <a:ea typeface="微软雅黑" pitchFamily="34" charset="-122"/>
          </a:endParaRPr>
        </a:p>
      </dgm:t>
    </dgm:pt>
    <dgm:pt modelId="{FD1A4B0C-3567-4C30-9F50-156D50C022AE}">
      <dgm:prSet phldrT="[Text]" custT="1"/>
      <dgm:spPr>
        <a:solidFill>
          <a:schemeClr val="tx1">
            <a:lumMod val="50000"/>
            <a:lumOff val="50000"/>
          </a:schemeClr>
        </a:solidFill>
      </dgm:spPr>
      <dgm:t>
        <a:bodyPr/>
        <a:lstStyle/>
        <a:p>
          <a:r>
            <a:rPr lang="zh-CN" altLang="en-US" sz="2400" b="0" dirty="0">
              <a:latin typeface="微软雅黑" pitchFamily="34" charset="-122"/>
              <a:ea typeface="微软雅黑" pitchFamily="34" charset="-122"/>
            </a:rPr>
            <a:t>关注与重视高影响力论文</a:t>
          </a:r>
        </a:p>
      </dgm:t>
    </dgm:pt>
    <dgm:pt modelId="{C21979A6-2616-4A00-BA7C-7FB0EAB61643}" type="parTrans" cxnId="{D0393811-7662-4693-88BE-EF3A72B1ABE1}">
      <dgm:prSet/>
      <dgm:spPr/>
      <dgm:t>
        <a:bodyPr/>
        <a:lstStyle/>
        <a:p>
          <a:endParaRPr lang="zh-CN" altLang="en-US" sz="2400" b="0">
            <a:latin typeface="微软雅黑" pitchFamily="34" charset="-122"/>
            <a:ea typeface="微软雅黑" pitchFamily="34" charset="-122"/>
          </a:endParaRPr>
        </a:p>
      </dgm:t>
    </dgm:pt>
    <dgm:pt modelId="{F96D2D17-2D69-44B4-96E5-F78A2DFC530F}" type="sibTrans" cxnId="{D0393811-7662-4693-88BE-EF3A72B1ABE1}">
      <dgm:prSet/>
      <dgm:spPr/>
      <dgm:t>
        <a:bodyPr/>
        <a:lstStyle/>
        <a:p>
          <a:endParaRPr lang="zh-CN" altLang="en-US" sz="2400" b="0">
            <a:latin typeface="微软雅黑" pitchFamily="34" charset="-122"/>
            <a:ea typeface="微软雅黑" pitchFamily="34" charset="-122"/>
          </a:endParaRPr>
        </a:p>
      </dgm:t>
    </dgm:pt>
    <dgm:pt modelId="{C0C31556-0B7E-4543-BAF6-FF03A7481A1E}">
      <dgm:prSet phldrT="[Text]" custT="1"/>
      <dgm:spPr>
        <a:solidFill>
          <a:srgbClr val="FF8001"/>
        </a:solidFill>
      </dgm:spPr>
      <dgm:t>
        <a:bodyPr/>
        <a:lstStyle/>
        <a:p>
          <a:r>
            <a:rPr lang="zh-CN" altLang="en-US" sz="2400" b="0" dirty="0">
              <a:latin typeface="微软雅黑" pitchFamily="34" charset="-122"/>
              <a:ea typeface="微软雅黑" pitchFamily="34" charset="-122"/>
            </a:rPr>
            <a:t>关注机构的基金资助情况</a:t>
          </a:r>
        </a:p>
      </dgm:t>
    </dgm:pt>
    <dgm:pt modelId="{C61141B1-08A3-4E0B-8AD0-90DC25B9F6EC}" type="parTrans" cxnId="{1FC8DE62-8ECD-471C-988D-EEDE826EE912}">
      <dgm:prSet/>
      <dgm:spPr/>
      <dgm:t>
        <a:bodyPr/>
        <a:lstStyle/>
        <a:p>
          <a:endParaRPr lang="en-US" sz="2400"/>
        </a:p>
      </dgm:t>
    </dgm:pt>
    <dgm:pt modelId="{93F525EF-CFEE-4AEA-ADDE-FF4D71774C51}" type="sibTrans" cxnId="{1FC8DE62-8ECD-471C-988D-EEDE826EE912}">
      <dgm:prSet/>
      <dgm:spPr/>
      <dgm:t>
        <a:bodyPr/>
        <a:lstStyle/>
        <a:p>
          <a:endParaRPr lang="en-US" sz="2400"/>
        </a:p>
      </dgm:t>
    </dgm:pt>
    <dgm:pt modelId="{3557BD53-AD70-49AC-B117-909FAFF4B809}">
      <dgm:prSet phldrT="[Text]" custT="1"/>
      <dgm:spPr>
        <a:solidFill>
          <a:schemeClr val="accent1"/>
        </a:solidFill>
      </dgm:spPr>
      <dgm:t>
        <a:bodyPr/>
        <a:lstStyle/>
        <a:p>
          <a:r>
            <a:rPr lang="zh-CN" altLang="en-US" sz="2400" b="0" dirty="0">
              <a:latin typeface="微软雅黑" pitchFamily="34" charset="-122"/>
              <a:ea typeface="微软雅黑" pitchFamily="34" charset="-122"/>
            </a:rPr>
            <a:t>关注机构的期刊投稿情况</a:t>
          </a:r>
        </a:p>
      </dgm:t>
    </dgm:pt>
    <dgm:pt modelId="{57D0E572-F2BF-4C71-AC08-0B8CC65DBD81}" type="parTrans" cxnId="{34B0CB06-9DD5-4E24-967B-A778C673BB2D}">
      <dgm:prSet/>
      <dgm:spPr/>
      <dgm:t>
        <a:bodyPr/>
        <a:lstStyle/>
        <a:p>
          <a:endParaRPr lang="en-US"/>
        </a:p>
      </dgm:t>
    </dgm:pt>
    <dgm:pt modelId="{C04F74DF-C87A-4D4D-AAF1-34CDEEA7ED5B}" type="sibTrans" cxnId="{34B0CB06-9DD5-4E24-967B-A778C673BB2D}">
      <dgm:prSet/>
      <dgm:spPr/>
      <dgm:t>
        <a:bodyPr/>
        <a:lstStyle/>
        <a:p>
          <a:endParaRPr lang="en-US"/>
        </a:p>
      </dgm:t>
    </dgm:pt>
    <dgm:pt modelId="{0A3F59AE-249E-42AC-B08F-59E9C8D70AAB}" type="pres">
      <dgm:prSet presAssocID="{358544A5-2FC7-4845-A2A7-23D6EC15CD30}" presName="linear" presStyleCnt="0">
        <dgm:presLayoutVars>
          <dgm:dir/>
          <dgm:animLvl val="lvl"/>
          <dgm:resizeHandles val="exact"/>
        </dgm:presLayoutVars>
      </dgm:prSet>
      <dgm:spPr/>
      <dgm:t>
        <a:bodyPr/>
        <a:lstStyle/>
        <a:p>
          <a:endParaRPr lang="zh-CN" altLang="en-US"/>
        </a:p>
      </dgm:t>
    </dgm:pt>
    <dgm:pt modelId="{2D047ED6-9075-4D06-856B-1F25254E4512}" type="pres">
      <dgm:prSet presAssocID="{58623DDE-D2E4-4A5C-94A7-483DBF55CCFE}" presName="parentLin" presStyleCnt="0"/>
      <dgm:spPr/>
    </dgm:pt>
    <dgm:pt modelId="{5D5EA691-9D4F-40DB-9B65-F6555D60479C}" type="pres">
      <dgm:prSet presAssocID="{58623DDE-D2E4-4A5C-94A7-483DBF55CCFE}" presName="parentLeftMargin" presStyleLbl="node1" presStyleIdx="0" presStyleCnt="5"/>
      <dgm:spPr/>
      <dgm:t>
        <a:bodyPr/>
        <a:lstStyle/>
        <a:p>
          <a:endParaRPr lang="zh-CN" altLang="en-US"/>
        </a:p>
      </dgm:t>
    </dgm:pt>
    <dgm:pt modelId="{5940D531-2A48-42D4-8B50-0A6CA806DB7C}" type="pres">
      <dgm:prSet presAssocID="{58623DDE-D2E4-4A5C-94A7-483DBF55CCFE}" presName="parentText" presStyleLbl="node1" presStyleIdx="0" presStyleCnt="5">
        <dgm:presLayoutVars>
          <dgm:chMax val="0"/>
          <dgm:bulletEnabled val="1"/>
        </dgm:presLayoutVars>
      </dgm:prSet>
      <dgm:spPr/>
      <dgm:t>
        <a:bodyPr/>
        <a:lstStyle/>
        <a:p>
          <a:endParaRPr lang="zh-CN" altLang="en-US"/>
        </a:p>
      </dgm:t>
    </dgm:pt>
    <dgm:pt modelId="{A5AE7DC7-FFAE-43EA-A24E-4CEB69F764C1}" type="pres">
      <dgm:prSet presAssocID="{58623DDE-D2E4-4A5C-94A7-483DBF55CCFE}" presName="negativeSpace" presStyleCnt="0"/>
      <dgm:spPr/>
    </dgm:pt>
    <dgm:pt modelId="{83B7DB71-7A4C-44FB-A3D1-1B4B62E008C5}" type="pres">
      <dgm:prSet presAssocID="{58623DDE-D2E4-4A5C-94A7-483DBF55CCFE}" presName="childText" presStyleLbl="conFgAcc1" presStyleIdx="0" presStyleCnt="5">
        <dgm:presLayoutVars>
          <dgm:bulletEnabled val="1"/>
        </dgm:presLayoutVars>
      </dgm:prSet>
      <dgm:spPr>
        <a:ln>
          <a:solidFill>
            <a:schemeClr val="accent1">
              <a:lumMod val="75000"/>
            </a:schemeClr>
          </a:solidFill>
        </a:ln>
      </dgm:spPr>
    </dgm:pt>
    <dgm:pt modelId="{200C2346-7AF6-449A-B9BF-827726E8E998}" type="pres">
      <dgm:prSet presAssocID="{3EA3C861-99D4-4647-B281-9279DBA2C8ED}" presName="spaceBetweenRectangles" presStyleCnt="0"/>
      <dgm:spPr/>
    </dgm:pt>
    <dgm:pt modelId="{1E32B134-DD97-4C63-BFFE-4A1ACC5031F2}" type="pres">
      <dgm:prSet presAssocID="{AD01F569-013B-41A6-9928-E0B7F6B5A2D8}" presName="parentLin" presStyleCnt="0"/>
      <dgm:spPr/>
    </dgm:pt>
    <dgm:pt modelId="{E9ED6DC4-BFEE-4013-8579-5378F1E98E9C}" type="pres">
      <dgm:prSet presAssocID="{AD01F569-013B-41A6-9928-E0B7F6B5A2D8}" presName="parentLeftMargin" presStyleLbl="node1" presStyleIdx="0" presStyleCnt="5"/>
      <dgm:spPr/>
      <dgm:t>
        <a:bodyPr/>
        <a:lstStyle/>
        <a:p>
          <a:endParaRPr lang="zh-CN" altLang="en-US"/>
        </a:p>
      </dgm:t>
    </dgm:pt>
    <dgm:pt modelId="{1A8B5150-18B8-489A-B6A4-D3141E5CA65F}" type="pres">
      <dgm:prSet presAssocID="{AD01F569-013B-41A6-9928-E0B7F6B5A2D8}" presName="parentText" presStyleLbl="node1" presStyleIdx="1" presStyleCnt="5">
        <dgm:presLayoutVars>
          <dgm:chMax val="0"/>
          <dgm:bulletEnabled val="1"/>
        </dgm:presLayoutVars>
      </dgm:prSet>
      <dgm:spPr/>
      <dgm:t>
        <a:bodyPr/>
        <a:lstStyle/>
        <a:p>
          <a:endParaRPr lang="zh-CN" altLang="en-US"/>
        </a:p>
      </dgm:t>
    </dgm:pt>
    <dgm:pt modelId="{0F67D808-5BE0-41C5-9025-A650DD313B82}" type="pres">
      <dgm:prSet presAssocID="{AD01F569-013B-41A6-9928-E0B7F6B5A2D8}" presName="negativeSpace" presStyleCnt="0"/>
      <dgm:spPr/>
    </dgm:pt>
    <dgm:pt modelId="{F8CBBB1B-4D17-41EC-AB93-8CFC8FF2E4B8}" type="pres">
      <dgm:prSet presAssocID="{AD01F569-013B-41A6-9928-E0B7F6B5A2D8}" presName="childText" presStyleLbl="conFgAcc1" presStyleIdx="1" presStyleCnt="5">
        <dgm:presLayoutVars>
          <dgm:bulletEnabled val="1"/>
        </dgm:presLayoutVars>
      </dgm:prSet>
      <dgm:spPr>
        <a:ln>
          <a:solidFill>
            <a:schemeClr val="accent3">
              <a:lumMod val="75000"/>
            </a:schemeClr>
          </a:solidFill>
        </a:ln>
      </dgm:spPr>
    </dgm:pt>
    <dgm:pt modelId="{6D37F24E-B711-4F9A-885C-D8DE6E468251}" type="pres">
      <dgm:prSet presAssocID="{5ED25A0C-F875-43C6-8109-43EB85C29AB0}" presName="spaceBetweenRectangles" presStyleCnt="0"/>
      <dgm:spPr/>
    </dgm:pt>
    <dgm:pt modelId="{F01D0755-C5A6-4443-9F77-1064CA2CB614}" type="pres">
      <dgm:prSet presAssocID="{FD1A4B0C-3567-4C30-9F50-156D50C022AE}" presName="parentLin" presStyleCnt="0"/>
      <dgm:spPr/>
    </dgm:pt>
    <dgm:pt modelId="{6F482A18-CD37-496F-AD19-36C66BC9844D}" type="pres">
      <dgm:prSet presAssocID="{FD1A4B0C-3567-4C30-9F50-156D50C022AE}" presName="parentLeftMargin" presStyleLbl="node1" presStyleIdx="1" presStyleCnt="5"/>
      <dgm:spPr/>
      <dgm:t>
        <a:bodyPr/>
        <a:lstStyle/>
        <a:p>
          <a:endParaRPr lang="zh-CN" altLang="en-US"/>
        </a:p>
      </dgm:t>
    </dgm:pt>
    <dgm:pt modelId="{51C3AF66-A344-42AB-8DA5-A47E094E40C1}" type="pres">
      <dgm:prSet presAssocID="{FD1A4B0C-3567-4C30-9F50-156D50C022AE}" presName="parentText" presStyleLbl="node1" presStyleIdx="2" presStyleCnt="5">
        <dgm:presLayoutVars>
          <dgm:chMax val="0"/>
          <dgm:bulletEnabled val="1"/>
        </dgm:presLayoutVars>
      </dgm:prSet>
      <dgm:spPr/>
      <dgm:t>
        <a:bodyPr/>
        <a:lstStyle/>
        <a:p>
          <a:endParaRPr lang="zh-CN" altLang="en-US"/>
        </a:p>
      </dgm:t>
    </dgm:pt>
    <dgm:pt modelId="{AFD23118-C198-4619-ACEB-DD2494EF9F29}" type="pres">
      <dgm:prSet presAssocID="{FD1A4B0C-3567-4C30-9F50-156D50C022AE}" presName="negativeSpace" presStyleCnt="0"/>
      <dgm:spPr/>
    </dgm:pt>
    <dgm:pt modelId="{C5ED5D75-3850-432D-913B-DDBC67CCBCCE}" type="pres">
      <dgm:prSet presAssocID="{FD1A4B0C-3567-4C30-9F50-156D50C022AE}" presName="childText" presStyleLbl="conFgAcc1" presStyleIdx="2" presStyleCnt="5">
        <dgm:presLayoutVars>
          <dgm:bulletEnabled val="1"/>
        </dgm:presLayoutVars>
      </dgm:prSet>
      <dgm:spPr>
        <a:ln>
          <a:solidFill>
            <a:schemeClr val="tx1">
              <a:lumMod val="65000"/>
              <a:lumOff val="35000"/>
            </a:schemeClr>
          </a:solidFill>
        </a:ln>
      </dgm:spPr>
    </dgm:pt>
    <dgm:pt modelId="{7F0E7D75-1FA2-44E5-B776-A12B4EA5F317}" type="pres">
      <dgm:prSet presAssocID="{F96D2D17-2D69-44B4-96E5-F78A2DFC530F}" presName="spaceBetweenRectangles" presStyleCnt="0"/>
      <dgm:spPr/>
    </dgm:pt>
    <dgm:pt modelId="{322A18DA-8F56-4399-A900-7F7334F2B2AB}" type="pres">
      <dgm:prSet presAssocID="{C0C31556-0B7E-4543-BAF6-FF03A7481A1E}" presName="parentLin" presStyleCnt="0"/>
      <dgm:spPr/>
    </dgm:pt>
    <dgm:pt modelId="{EE5252A3-1ECB-4ECC-A5D3-A80D5D8ADA39}" type="pres">
      <dgm:prSet presAssocID="{C0C31556-0B7E-4543-BAF6-FF03A7481A1E}" presName="parentLeftMargin" presStyleLbl="node1" presStyleIdx="2" presStyleCnt="5"/>
      <dgm:spPr/>
      <dgm:t>
        <a:bodyPr/>
        <a:lstStyle/>
        <a:p>
          <a:endParaRPr lang="zh-CN" altLang="en-US"/>
        </a:p>
      </dgm:t>
    </dgm:pt>
    <dgm:pt modelId="{E4C3FF7D-FF77-46F8-B9BF-2D9F667B1F80}" type="pres">
      <dgm:prSet presAssocID="{C0C31556-0B7E-4543-BAF6-FF03A7481A1E}" presName="parentText" presStyleLbl="node1" presStyleIdx="3" presStyleCnt="5">
        <dgm:presLayoutVars>
          <dgm:chMax val="0"/>
          <dgm:bulletEnabled val="1"/>
        </dgm:presLayoutVars>
      </dgm:prSet>
      <dgm:spPr/>
      <dgm:t>
        <a:bodyPr/>
        <a:lstStyle/>
        <a:p>
          <a:endParaRPr lang="zh-CN" altLang="en-US"/>
        </a:p>
      </dgm:t>
    </dgm:pt>
    <dgm:pt modelId="{C2E3775C-606A-43AD-AE68-2A29ED5B7D95}" type="pres">
      <dgm:prSet presAssocID="{C0C31556-0B7E-4543-BAF6-FF03A7481A1E}" presName="negativeSpace" presStyleCnt="0"/>
      <dgm:spPr/>
    </dgm:pt>
    <dgm:pt modelId="{43AECA33-B3CF-407D-AD89-E4D29614721E}" type="pres">
      <dgm:prSet presAssocID="{C0C31556-0B7E-4543-BAF6-FF03A7481A1E}" presName="childText" presStyleLbl="conFgAcc1" presStyleIdx="3" presStyleCnt="5">
        <dgm:presLayoutVars>
          <dgm:bulletEnabled val="1"/>
        </dgm:presLayoutVars>
      </dgm:prSet>
      <dgm:spPr>
        <a:ln>
          <a:solidFill>
            <a:schemeClr val="accent6">
              <a:lumMod val="75000"/>
            </a:schemeClr>
          </a:solidFill>
        </a:ln>
      </dgm:spPr>
    </dgm:pt>
    <dgm:pt modelId="{8613AB16-F1D2-42A9-A071-1459FD7895FB}" type="pres">
      <dgm:prSet presAssocID="{93F525EF-CFEE-4AEA-ADDE-FF4D71774C51}" presName="spaceBetweenRectangles" presStyleCnt="0"/>
      <dgm:spPr/>
    </dgm:pt>
    <dgm:pt modelId="{2F3F993E-353C-4AAA-B1A8-D17D6A4D016A}" type="pres">
      <dgm:prSet presAssocID="{3557BD53-AD70-49AC-B117-909FAFF4B809}" presName="parentLin" presStyleCnt="0"/>
      <dgm:spPr/>
    </dgm:pt>
    <dgm:pt modelId="{4C0A2B14-4820-4CC2-BC95-DFC33BD92AAB}" type="pres">
      <dgm:prSet presAssocID="{3557BD53-AD70-49AC-B117-909FAFF4B809}" presName="parentLeftMargin" presStyleLbl="node1" presStyleIdx="3" presStyleCnt="5"/>
      <dgm:spPr/>
      <dgm:t>
        <a:bodyPr/>
        <a:lstStyle/>
        <a:p>
          <a:endParaRPr lang="zh-CN" altLang="en-US"/>
        </a:p>
      </dgm:t>
    </dgm:pt>
    <dgm:pt modelId="{50C62890-28C0-416B-AE4B-DC81D0372E2E}" type="pres">
      <dgm:prSet presAssocID="{3557BD53-AD70-49AC-B117-909FAFF4B809}" presName="parentText" presStyleLbl="node1" presStyleIdx="4" presStyleCnt="5">
        <dgm:presLayoutVars>
          <dgm:chMax val="0"/>
          <dgm:bulletEnabled val="1"/>
        </dgm:presLayoutVars>
      </dgm:prSet>
      <dgm:spPr/>
      <dgm:t>
        <a:bodyPr/>
        <a:lstStyle/>
        <a:p>
          <a:endParaRPr lang="zh-CN" altLang="en-US"/>
        </a:p>
      </dgm:t>
    </dgm:pt>
    <dgm:pt modelId="{29990B38-59F5-48A0-B6B3-CB51635E9FF5}" type="pres">
      <dgm:prSet presAssocID="{3557BD53-AD70-49AC-B117-909FAFF4B809}" presName="negativeSpace" presStyleCnt="0"/>
      <dgm:spPr/>
    </dgm:pt>
    <dgm:pt modelId="{98698A02-6BD7-47B5-BD73-3D0BFB1DA956}" type="pres">
      <dgm:prSet presAssocID="{3557BD53-AD70-49AC-B117-909FAFF4B809}" presName="childText" presStyleLbl="conFgAcc1" presStyleIdx="4" presStyleCnt="5">
        <dgm:presLayoutVars>
          <dgm:bulletEnabled val="1"/>
        </dgm:presLayoutVars>
      </dgm:prSet>
      <dgm:spPr/>
    </dgm:pt>
  </dgm:ptLst>
  <dgm:cxnLst>
    <dgm:cxn modelId="{8B559DCA-9CC8-4DC1-8350-E50C5A591516}" type="presOf" srcId="{358544A5-2FC7-4845-A2A7-23D6EC15CD30}" destId="{0A3F59AE-249E-42AC-B08F-59E9C8D70AAB}" srcOrd="0" destOrd="0" presId="urn:microsoft.com/office/officeart/2005/8/layout/list1"/>
    <dgm:cxn modelId="{F2ECE38D-1779-4849-BA80-EEF074A82616}" type="presOf" srcId="{C0C31556-0B7E-4543-BAF6-FF03A7481A1E}" destId="{E4C3FF7D-FF77-46F8-B9BF-2D9F667B1F80}" srcOrd="1" destOrd="0" presId="urn:microsoft.com/office/officeart/2005/8/layout/list1"/>
    <dgm:cxn modelId="{B28DC25F-0D51-4FB3-B554-41E6537ACCA0}" type="presOf" srcId="{C0C31556-0B7E-4543-BAF6-FF03A7481A1E}" destId="{EE5252A3-1ECB-4ECC-A5D3-A80D5D8ADA39}" srcOrd="0" destOrd="0" presId="urn:microsoft.com/office/officeart/2005/8/layout/list1"/>
    <dgm:cxn modelId="{22754038-3357-4AF9-9615-0F474E55A321}" type="presOf" srcId="{FD1A4B0C-3567-4C30-9F50-156D50C022AE}" destId="{6F482A18-CD37-496F-AD19-36C66BC9844D}" srcOrd="0" destOrd="0" presId="urn:microsoft.com/office/officeart/2005/8/layout/list1"/>
    <dgm:cxn modelId="{7210ECBB-937D-435F-B9BC-9420DBAE93D1}" type="presOf" srcId="{AD01F569-013B-41A6-9928-E0B7F6B5A2D8}" destId="{1A8B5150-18B8-489A-B6A4-D3141E5CA65F}" srcOrd="1" destOrd="0" presId="urn:microsoft.com/office/officeart/2005/8/layout/list1"/>
    <dgm:cxn modelId="{F9A1E0FF-B0B3-4229-AE57-D3E90209B276}" type="presOf" srcId="{58623DDE-D2E4-4A5C-94A7-483DBF55CCFE}" destId="{5940D531-2A48-42D4-8B50-0A6CA806DB7C}" srcOrd="1" destOrd="0" presId="urn:microsoft.com/office/officeart/2005/8/layout/list1"/>
    <dgm:cxn modelId="{D0393811-7662-4693-88BE-EF3A72B1ABE1}" srcId="{358544A5-2FC7-4845-A2A7-23D6EC15CD30}" destId="{FD1A4B0C-3567-4C30-9F50-156D50C022AE}" srcOrd="2" destOrd="0" parTransId="{C21979A6-2616-4A00-BA7C-7FB0EAB61643}" sibTransId="{F96D2D17-2D69-44B4-96E5-F78A2DFC530F}"/>
    <dgm:cxn modelId="{DF5BC85F-C7E2-4ADE-BBCD-1C4B1E94CE25}" srcId="{358544A5-2FC7-4845-A2A7-23D6EC15CD30}" destId="{AD01F569-013B-41A6-9928-E0B7F6B5A2D8}" srcOrd="1" destOrd="0" parTransId="{09A4B7DF-42DE-4B65-94D7-376C1667ECF0}" sibTransId="{5ED25A0C-F875-43C6-8109-43EB85C29AB0}"/>
    <dgm:cxn modelId="{82F1F19F-CACF-4F52-B30A-7F5CD7B9E226}" type="presOf" srcId="{AD01F569-013B-41A6-9928-E0B7F6B5A2D8}" destId="{E9ED6DC4-BFEE-4013-8579-5378F1E98E9C}" srcOrd="0" destOrd="0" presId="urn:microsoft.com/office/officeart/2005/8/layout/list1"/>
    <dgm:cxn modelId="{9C3D9941-C168-4696-AD82-549A68963708}" type="presOf" srcId="{FD1A4B0C-3567-4C30-9F50-156D50C022AE}" destId="{51C3AF66-A344-42AB-8DA5-A47E094E40C1}" srcOrd="1" destOrd="0" presId="urn:microsoft.com/office/officeart/2005/8/layout/list1"/>
    <dgm:cxn modelId="{1FC8DE62-8ECD-471C-988D-EEDE826EE912}" srcId="{358544A5-2FC7-4845-A2A7-23D6EC15CD30}" destId="{C0C31556-0B7E-4543-BAF6-FF03A7481A1E}" srcOrd="3" destOrd="0" parTransId="{C61141B1-08A3-4E0B-8AD0-90DC25B9F6EC}" sibTransId="{93F525EF-CFEE-4AEA-ADDE-FF4D71774C51}"/>
    <dgm:cxn modelId="{E5A5C0F7-D4CC-4CA2-83E9-24BE9708BB2D}" type="presOf" srcId="{3557BD53-AD70-49AC-B117-909FAFF4B809}" destId="{4C0A2B14-4820-4CC2-BC95-DFC33BD92AAB}" srcOrd="0" destOrd="0" presId="urn:microsoft.com/office/officeart/2005/8/layout/list1"/>
    <dgm:cxn modelId="{BFCA46CA-ECCD-46DA-B1BC-3EED6D706ED7}" type="presOf" srcId="{3557BD53-AD70-49AC-B117-909FAFF4B809}" destId="{50C62890-28C0-416B-AE4B-DC81D0372E2E}" srcOrd="1" destOrd="0" presId="urn:microsoft.com/office/officeart/2005/8/layout/list1"/>
    <dgm:cxn modelId="{55FB62AE-503F-4444-A9E3-B3A33553916A}" srcId="{358544A5-2FC7-4845-A2A7-23D6EC15CD30}" destId="{58623DDE-D2E4-4A5C-94A7-483DBF55CCFE}" srcOrd="0" destOrd="0" parTransId="{8BE3ECBF-A9DB-4489-97BB-873708DA5E0B}" sibTransId="{3EA3C861-99D4-4647-B281-9279DBA2C8ED}"/>
    <dgm:cxn modelId="{34B0CB06-9DD5-4E24-967B-A778C673BB2D}" srcId="{358544A5-2FC7-4845-A2A7-23D6EC15CD30}" destId="{3557BD53-AD70-49AC-B117-909FAFF4B809}" srcOrd="4" destOrd="0" parTransId="{57D0E572-F2BF-4C71-AC08-0B8CC65DBD81}" sibTransId="{C04F74DF-C87A-4D4D-AAF1-34CDEEA7ED5B}"/>
    <dgm:cxn modelId="{7CC83317-574A-45E5-9661-2730EC6ED891}" type="presOf" srcId="{58623DDE-D2E4-4A5C-94A7-483DBF55CCFE}" destId="{5D5EA691-9D4F-40DB-9B65-F6555D60479C}" srcOrd="0" destOrd="0" presId="urn:microsoft.com/office/officeart/2005/8/layout/list1"/>
    <dgm:cxn modelId="{F045F06E-E307-4AC5-97F4-512701F7FA67}" type="presParOf" srcId="{0A3F59AE-249E-42AC-B08F-59E9C8D70AAB}" destId="{2D047ED6-9075-4D06-856B-1F25254E4512}" srcOrd="0" destOrd="0" presId="urn:microsoft.com/office/officeart/2005/8/layout/list1"/>
    <dgm:cxn modelId="{97175B57-57A3-45AF-AA51-028D38D85AE3}" type="presParOf" srcId="{2D047ED6-9075-4D06-856B-1F25254E4512}" destId="{5D5EA691-9D4F-40DB-9B65-F6555D60479C}" srcOrd="0" destOrd="0" presId="urn:microsoft.com/office/officeart/2005/8/layout/list1"/>
    <dgm:cxn modelId="{D6764C1C-ABE3-4681-9B47-1CE13494F6D8}" type="presParOf" srcId="{2D047ED6-9075-4D06-856B-1F25254E4512}" destId="{5940D531-2A48-42D4-8B50-0A6CA806DB7C}" srcOrd="1" destOrd="0" presId="urn:microsoft.com/office/officeart/2005/8/layout/list1"/>
    <dgm:cxn modelId="{4B56353E-A8A2-42AD-A967-AB9F1DF8BAC1}" type="presParOf" srcId="{0A3F59AE-249E-42AC-B08F-59E9C8D70AAB}" destId="{A5AE7DC7-FFAE-43EA-A24E-4CEB69F764C1}" srcOrd="1" destOrd="0" presId="urn:microsoft.com/office/officeart/2005/8/layout/list1"/>
    <dgm:cxn modelId="{434C9B3A-ACEB-4829-9FF5-4921AAEB07A9}" type="presParOf" srcId="{0A3F59AE-249E-42AC-B08F-59E9C8D70AAB}" destId="{83B7DB71-7A4C-44FB-A3D1-1B4B62E008C5}" srcOrd="2" destOrd="0" presId="urn:microsoft.com/office/officeart/2005/8/layout/list1"/>
    <dgm:cxn modelId="{647C6D8C-2E3F-4F7A-BBC7-071E55CD5A57}" type="presParOf" srcId="{0A3F59AE-249E-42AC-B08F-59E9C8D70AAB}" destId="{200C2346-7AF6-449A-B9BF-827726E8E998}" srcOrd="3" destOrd="0" presId="urn:microsoft.com/office/officeart/2005/8/layout/list1"/>
    <dgm:cxn modelId="{62A67B16-9F41-450C-B292-809C6407B80B}" type="presParOf" srcId="{0A3F59AE-249E-42AC-B08F-59E9C8D70AAB}" destId="{1E32B134-DD97-4C63-BFFE-4A1ACC5031F2}" srcOrd="4" destOrd="0" presId="urn:microsoft.com/office/officeart/2005/8/layout/list1"/>
    <dgm:cxn modelId="{BD707D31-8BD4-4B6D-9215-FBA3969516D0}" type="presParOf" srcId="{1E32B134-DD97-4C63-BFFE-4A1ACC5031F2}" destId="{E9ED6DC4-BFEE-4013-8579-5378F1E98E9C}" srcOrd="0" destOrd="0" presId="urn:microsoft.com/office/officeart/2005/8/layout/list1"/>
    <dgm:cxn modelId="{3438B3DA-216F-4F6A-BDE0-2AB59AE13A5B}" type="presParOf" srcId="{1E32B134-DD97-4C63-BFFE-4A1ACC5031F2}" destId="{1A8B5150-18B8-489A-B6A4-D3141E5CA65F}" srcOrd="1" destOrd="0" presId="urn:microsoft.com/office/officeart/2005/8/layout/list1"/>
    <dgm:cxn modelId="{A06A2DA4-183B-4280-92A8-5EE5BFBB9545}" type="presParOf" srcId="{0A3F59AE-249E-42AC-B08F-59E9C8D70AAB}" destId="{0F67D808-5BE0-41C5-9025-A650DD313B82}" srcOrd="5" destOrd="0" presId="urn:microsoft.com/office/officeart/2005/8/layout/list1"/>
    <dgm:cxn modelId="{39C6BD3F-8345-4D20-8C75-6CC881E3E8DB}" type="presParOf" srcId="{0A3F59AE-249E-42AC-B08F-59E9C8D70AAB}" destId="{F8CBBB1B-4D17-41EC-AB93-8CFC8FF2E4B8}" srcOrd="6" destOrd="0" presId="urn:microsoft.com/office/officeart/2005/8/layout/list1"/>
    <dgm:cxn modelId="{6B27D5D9-212A-4AE6-9C67-ED088D54FBCC}" type="presParOf" srcId="{0A3F59AE-249E-42AC-B08F-59E9C8D70AAB}" destId="{6D37F24E-B711-4F9A-885C-D8DE6E468251}" srcOrd="7" destOrd="0" presId="urn:microsoft.com/office/officeart/2005/8/layout/list1"/>
    <dgm:cxn modelId="{F85D4B00-C32B-4D54-9627-4F5AF942F639}" type="presParOf" srcId="{0A3F59AE-249E-42AC-B08F-59E9C8D70AAB}" destId="{F01D0755-C5A6-4443-9F77-1064CA2CB614}" srcOrd="8" destOrd="0" presId="urn:microsoft.com/office/officeart/2005/8/layout/list1"/>
    <dgm:cxn modelId="{A8A48022-E511-47EF-B8B6-3C8B8D5D22AC}" type="presParOf" srcId="{F01D0755-C5A6-4443-9F77-1064CA2CB614}" destId="{6F482A18-CD37-496F-AD19-36C66BC9844D}" srcOrd="0" destOrd="0" presId="urn:microsoft.com/office/officeart/2005/8/layout/list1"/>
    <dgm:cxn modelId="{A670166F-A033-4866-89BC-EFA16D39FEC5}" type="presParOf" srcId="{F01D0755-C5A6-4443-9F77-1064CA2CB614}" destId="{51C3AF66-A344-42AB-8DA5-A47E094E40C1}" srcOrd="1" destOrd="0" presId="urn:microsoft.com/office/officeart/2005/8/layout/list1"/>
    <dgm:cxn modelId="{FB067A64-26C3-4DD3-8378-0B6A6F95F227}" type="presParOf" srcId="{0A3F59AE-249E-42AC-B08F-59E9C8D70AAB}" destId="{AFD23118-C198-4619-ACEB-DD2494EF9F29}" srcOrd="9" destOrd="0" presId="urn:microsoft.com/office/officeart/2005/8/layout/list1"/>
    <dgm:cxn modelId="{E61EC0F5-25DF-4021-9BB1-7F82DA38794D}" type="presParOf" srcId="{0A3F59AE-249E-42AC-B08F-59E9C8D70AAB}" destId="{C5ED5D75-3850-432D-913B-DDBC67CCBCCE}" srcOrd="10" destOrd="0" presId="urn:microsoft.com/office/officeart/2005/8/layout/list1"/>
    <dgm:cxn modelId="{4521DAA1-DE6A-4954-A4F3-1CAD41B5C003}" type="presParOf" srcId="{0A3F59AE-249E-42AC-B08F-59E9C8D70AAB}" destId="{7F0E7D75-1FA2-44E5-B776-A12B4EA5F317}" srcOrd="11" destOrd="0" presId="urn:microsoft.com/office/officeart/2005/8/layout/list1"/>
    <dgm:cxn modelId="{1628F48A-9798-4DF6-8E04-505831B5F7C3}" type="presParOf" srcId="{0A3F59AE-249E-42AC-B08F-59E9C8D70AAB}" destId="{322A18DA-8F56-4399-A900-7F7334F2B2AB}" srcOrd="12" destOrd="0" presId="urn:microsoft.com/office/officeart/2005/8/layout/list1"/>
    <dgm:cxn modelId="{BB0972A2-D9E1-4BCF-B7D9-4F07BB05229B}" type="presParOf" srcId="{322A18DA-8F56-4399-A900-7F7334F2B2AB}" destId="{EE5252A3-1ECB-4ECC-A5D3-A80D5D8ADA39}" srcOrd="0" destOrd="0" presId="urn:microsoft.com/office/officeart/2005/8/layout/list1"/>
    <dgm:cxn modelId="{EC9196B8-A731-4654-86F7-FD7F64C34648}" type="presParOf" srcId="{322A18DA-8F56-4399-A900-7F7334F2B2AB}" destId="{E4C3FF7D-FF77-46F8-B9BF-2D9F667B1F80}" srcOrd="1" destOrd="0" presId="urn:microsoft.com/office/officeart/2005/8/layout/list1"/>
    <dgm:cxn modelId="{D479AD3D-9B97-483B-B791-D170EA546BBE}" type="presParOf" srcId="{0A3F59AE-249E-42AC-B08F-59E9C8D70AAB}" destId="{C2E3775C-606A-43AD-AE68-2A29ED5B7D95}" srcOrd="13" destOrd="0" presId="urn:microsoft.com/office/officeart/2005/8/layout/list1"/>
    <dgm:cxn modelId="{E7598652-65E9-4FFC-8C65-F9D9C2E7FEFA}" type="presParOf" srcId="{0A3F59AE-249E-42AC-B08F-59E9C8D70AAB}" destId="{43AECA33-B3CF-407D-AD89-E4D29614721E}" srcOrd="14" destOrd="0" presId="urn:microsoft.com/office/officeart/2005/8/layout/list1"/>
    <dgm:cxn modelId="{C2F54C70-3258-4CAD-9A22-4787171DEEDB}" type="presParOf" srcId="{0A3F59AE-249E-42AC-B08F-59E9C8D70AAB}" destId="{8613AB16-F1D2-42A9-A071-1459FD7895FB}" srcOrd="15" destOrd="0" presId="urn:microsoft.com/office/officeart/2005/8/layout/list1"/>
    <dgm:cxn modelId="{7B8E4246-67AC-4C19-9B0C-F09E60D33DC8}" type="presParOf" srcId="{0A3F59AE-249E-42AC-B08F-59E9C8D70AAB}" destId="{2F3F993E-353C-4AAA-B1A8-D17D6A4D016A}" srcOrd="16" destOrd="0" presId="urn:microsoft.com/office/officeart/2005/8/layout/list1"/>
    <dgm:cxn modelId="{76E73CFC-B976-4C41-831B-E424F24196B4}" type="presParOf" srcId="{2F3F993E-353C-4AAA-B1A8-D17D6A4D016A}" destId="{4C0A2B14-4820-4CC2-BC95-DFC33BD92AAB}" srcOrd="0" destOrd="0" presId="urn:microsoft.com/office/officeart/2005/8/layout/list1"/>
    <dgm:cxn modelId="{3372867B-2C6A-4904-9275-209753B192F8}" type="presParOf" srcId="{2F3F993E-353C-4AAA-B1A8-D17D6A4D016A}" destId="{50C62890-28C0-416B-AE4B-DC81D0372E2E}" srcOrd="1" destOrd="0" presId="urn:microsoft.com/office/officeart/2005/8/layout/list1"/>
    <dgm:cxn modelId="{0E58ACD4-3B8A-4C69-9A8D-AC42B93FC140}" type="presParOf" srcId="{0A3F59AE-249E-42AC-B08F-59E9C8D70AAB}" destId="{29990B38-59F5-48A0-B6B3-CB51635E9FF5}" srcOrd="17" destOrd="0" presId="urn:microsoft.com/office/officeart/2005/8/layout/list1"/>
    <dgm:cxn modelId="{779CC681-8BC1-48C6-A543-67EACAC737D0}" type="presParOf" srcId="{0A3F59AE-249E-42AC-B08F-59E9C8D70AAB}" destId="{98698A02-6BD7-47B5-BD73-3D0BFB1DA956}"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068817B-413D-4144-B3D0-0C58C5DAE972}" type="doc">
      <dgm:prSet loTypeId="urn:microsoft.com/office/officeart/2005/8/layout/radial6" loCatId="cycle" qsTypeId="urn:microsoft.com/office/officeart/2005/8/quickstyle/3d4" qsCatId="3D" csTypeId="urn:microsoft.com/office/officeart/2005/8/colors/colorful5" csCatId="colorful" phldr="1"/>
      <dgm:spPr/>
      <dgm:t>
        <a:bodyPr/>
        <a:lstStyle/>
        <a:p>
          <a:endParaRPr lang="zh-CN" altLang="en-US"/>
        </a:p>
      </dgm:t>
    </dgm:pt>
    <dgm:pt modelId="{985404A3-F7D8-4E5D-A2F2-383117E31C95}">
      <dgm:prSet phldrT="[Text]"/>
      <dgm:spPr>
        <a:xfrm>
          <a:off x="2416912" y="1523184"/>
          <a:ext cx="1670559" cy="1670559"/>
        </a:xfrm>
        <a:solidFill>
          <a:srgbClr val="3F3F3F">
            <a:hueOff val="0"/>
            <a:satOff val="0"/>
            <a:lumOff val="0"/>
            <a:alphaOff val="0"/>
          </a:srgbClr>
        </a:solidFill>
        <a:ln>
          <a:noFill/>
        </a:ln>
        <a:effectLst/>
        <a:scene3d>
          <a:camera prst="orthographicFront"/>
          <a:lightRig rig="chilly" dir="t"/>
        </a:scene3d>
        <a:sp3d prstMaterial="translucentPowder">
          <a:bevelT w="127000" h="25400" prst="softRound"/>
        </a:sp3d>
      </dgm:spPr>
      <dgm:t>
        <a:bodyPr/>
        <a:lstStyle/>
        <a:p>
          <a:r>
            <a:rPr lang="zh-CN" altLang="en-US" dirty="0">
              <a:solidFill>
                <a:srgbClr val="FFFFFF"/>
              </a:solidFill>
              <a:latin typeface="Arial"/>
              <a:ea typeface="黑体"/>
              <a:cs typeface="+mn-cs"/>
            </a:rPr>
            <a:t>国际合作</a:t>
          </a:r>
        </a:p>
      </dgm:t>
    </dgm:pt>
    <dgm:pt modelId="{E2CED0F1-58F2-48EA-8029-E8ECCAB32D61}" type="parTrans" cxnId="{2FCADC41-96FC-4EE3-9C4E-D92FA5166CDE}">
      <dgm:prSet/>
      <dgm:spPr/>
      <dgm:t>
        <a:bodyPr/>
        <a:lstStyle/>
        <a:p>
          <a:endParaRPr lang="zh-CN" altLang="en-US"/>
        </a:p>
      </dgm:t>
    </dgm:pt>
    <dgm:pt modelId="{2AF821BF-85FF-400B-B9BA-2E5E249C2CEC}" type="sibTrans" cxnId="{2FCADC41-96FC-4EE3-9C4E-D92FA5166CDE}">
      <dgm:prSet/>
      <dgm:spPr/>
      <dgm:t>
        <a:bodyPr/>
        <a:lstStyle/>
        <a:p>
          <a:endParaRPr lang="zh-CN" altLang="en-US"/>
        </a:p>
      </dgm:t>
    </dgm:pt>
    <dgm:pt modelId="{4E47A1D1-4A95-4C49-964D-C477AAA51AFF}">
      <dgm:prSet phldrT="[Text]"/>
      <dgm:spPr>
        <a:xfrm>
          <a:off x="2667496" y="1542"/>
          <a:ext cx="1169391" cy="1169391"/>
        </a:xfrm>
        <a:solidFill>
          <a:srgbClr val="FFC0AA">
            <a:hueOff val="0"/>
            <a:satOff val="0"/>
            <a:lumOff val="0"/>
            <a:alphaOff val="0"/>
          </a:srgbClr>
        </a:solidFill>
        <a:ln>
          <a:noFill/>
        </a:ln>
        <a:effectLst/>
        <a:scene3d>
          <a:camera prst="orthographicFront"/>
          <a:lightRig rig="chilly" dir="t"/>
        </a:scene3d>
        <a:sp3d prstMaterial="translucentPowder">
          <a:bevelT w="127000" h="25400" prst="softRound"/>
        </a:sp3d>
      </dgm:spPr>
      <dgm:t>
        <a:bodyPr/>
        <a:lstStyle/>
        <a:p>
          <a:r>
            <a:rPr lang="zh-CN" altLang="en-US" b="1" dirty="0">
              <a:solidFill>
                <a:srgbClr val="FFFFFF"/>
              </a:solidFill>
              <a:latin typeface="Arial"/>
              <a:ea typeface="黑体"/>
              <a:cs typeface="+mn-cs"/>
            </a:rPr>
            <a:t>被引频次</a:t>
          </a:r>
        </a:p>
      </dgm:t>
    </dgm:pt>
    <dgm:pt modelId="{86EF49E1-E800-4D30-8CD5-3A6C2AB2C490}" type="parTrans" cxnId="{AD51B412-07F9-40BB-9903-1DAD43217205}">
      <dgm:prSet/>
      <dgm:spPr/>
      <dgm:t>
        <a:bodyPr/>
        <a:lstStyle/>
        <a:p>
          <a:endParaRPr lang="zh-CN" altLang="en-US"/>
        </a:p>
      </dgm:t>
    </dgm:pt>
    <dgm:pt modelId="{1A92FA9C-0C97-4839-83BC-3FD513711D8E}" type="sibTrans" cxnId="{AD51B412-07F9-40BB-9903-1DAD43217205}">
      <dgm:prSet/>
      <dgm:spPr>
        <a:xfrm>
          <a:off x="1437868" y="544140"/>
          <a:ext cx="3628647" cy="3628647"/>
        </a:xfrm>
        <a:solidFill>
          <a:srgbClr val="FFC0AA">
            <a:hueOff val="0"/>
            <a:satOff val="0"/>
            <a:lumOff val="0"/>
            <a:alphaOff val="0"/>
          </a:srgbClr>
        </a:solidFill>
        <a:ln>
          <a:noFill/>
        </a:ln>
        <a:effectLst/>
        <a:scene3d>
          <a:camera prst="orthographicFront"/>
          <a:lightRig rig="chilly" dir="t"/>
        </a:scene3d>
        <a:sp3d z="-70000" extrusionH="1700" prstMaterial="translucentPowder">
          <a:bevelT w="25400" h="6350" prst="softRound"/>
          <a:bevelB w="0" h="0" prst="convex"/>
        </a:sp3d>
      </dgm:spPr>
      <dgm:t>
        <a:bodyPr/>
        <a:lstStyle/>
        <a:p>
          <a:endParaRPr lang="zh-CN" altLang="en-US"/>
        </a:p>
      </dgm:t>
    </dgm:pt>
    <dgm:pt modelId="{4D8B5544-2555-4DFC-AE94-BCF92E92F615}">
      <dgm:prSet phldrT="[Text]"/>
      <dgm:spPr>
        <a:xfrm>
          <a:off x="4352982" y="1226120"/>
          <a:ext cx="1169391" cy="1169391"/>
        </a:xfrm>
        <a:solidFill>
          <a:srgbClr val="FFC0AA">
            <a:hueOff val="-232946"/>
            <a:satOff val="-1934"/>
            <a:lumOff val="-10686"/>
            <a:alphaOff val="0"/>
          </a:srgbClr>
        </a:solidFill>
        <a:ln>
          <a:noFill/>
        </a:ln>
        <a:effectLst/>
        <a:scene3d>
          <a:camera prst="orthographicFront"/>
          <a:lightRig rig="chilly" dir="t"/>
        </a:scene3d>
        <a:sp3d prstMaterial="translucentPowder">
          <a:bevelT w="127000" h="25400" prst="softRound"/>
        </a:sp3d>
      </dgm:spPr>
      <dgm:t>
        <a:bodyPr/>
        <a:lstStyle/>
        <a:p>
          <a:r>
            <a:rPr lang="zh-CN" altLang="en-US" b="1" dirty="0">
              <a:solidFill>
                <a:srgbClr val="FFFFFF"/>
              </a:solidFill>
              <a:latin typeface="Arial"/>
              <a:ea typeface="黑体"/>
              <a:cs typeface="+mn-cs"/>
            </a:rPr>
            <a:t>学术声誉</a:t>
          </a:r>
        </a:p>
      </dgm:t>
    </dgm:pt>
    <dgm:pt modelId="{186AC726-A2A4-41AE-ADAB-93D11F1A9846}" type="parTrans" cxnId="{F1653EF4-9888-4628-B395-8EE46F7116D4}">
      <dgm:prSet/>
      <dgm:spPr/>
      <dgm:t>
        <a:bodyPr/>
        <a:lstStyle/>
        <a:p>
          <a:endParaRPr lang="zh-CN" altLang="en-US"/>
        </a:p>
      </dgm:t>
    </dgm:pt>
    <dgm:pt modelId="{212568C7-0F63-48E7-9A6A-5B6B174453E2}" type="sibTrans" cxnId="{F1653EF4-9888-4628-B395-8EE46F7116D4}">
      <dgm:prSet/>
      <dgm:spPr>
        <a:xfrm>
          <a:off x="1437868" y="544140"/>
          <a:ext cx="3628647" cy="3628647"/>
        </a:xfrm>
        <a:solidFill>
          <a:srgbClr val="FFC0AA">
            <a:hueOff val="-232946"/>
            <a:satOff val="-1934"/>
            <a:lumOff val="-10686"/>
            <a:alphaOff val="0"/>
          </a:srgbClr>
        </a:solidFill>
        <a:ln>
          <a:noFill/>
        </a:ln>
        <a:effectLst/>
        <a:scene3d>
          <a:camera prst="orthographicFront"/>
          <a:lightRig rig="chilly" dir="t"/>
        </a:scene3d>
        <a:sp3d z="-70000" extrusionH="1700" prstMaterial="translucentPowder">
          <a:bevelT w="25400" h="6350" prst="softRound"/>
          <a:bevelB w="0" h="0" prst="convex"/>
        </a:sp3d>
      </dgm:spPr>
      <dgm:t>
        <a:bodyPr/>
        <a:lstStyle/>
        <a:p>
          <a:endParaRPr lang="zh-CN" altLang="en-US"/>
        </a:p>
      </dgm:t>
    </dgm:pt>
    <dgm:pt modelId="{6883463E-4C83-4C2F-B788-03A0BD0CA040}">
      <dgm:prSet phldrT="[Text]"/>
      <dgm:spPr>
        <a:xfrm>
          <a:off x="3709184" y="3207529"/>
          <a:ext cx="1169391" cy="1169391"/>
        </a:xfrm>
        <a:solidFill>
          <a:srgbClr val="FFC0AA">
            <a:hueOff val="-465892"/>
            <a:satOff val="-3868"/>
            <a:lumOff val="-21372"/>
            <a:alphaOff val="0"/>
          </a:srgbClr>
        </a:solidFill>
        <a:ln>
          <a:noFill/>
        </a:ln>
        <a:effectLst/>
        <a:scene3d>
          <a:camera prst="orthographicFront"/>
          <a:lightRig rig="chilly" dir="t"/>
        </a:scene3d>
        <a:sp3d prstMaterial="translucentPowder">
          <a:bevelT w="127000" h="25400" prst="softRound"/>
        </a:sp3d>
      </dgm:spPr>
      <dgm:t>
        <a:bodyPr/>
        <a:lstStyle/>
        <a:p>
          <a:r>
            <a:rPr lang="zh-CN" altLang="en-US" b="1" dirty="0">
              <a:solidFill>
                <a:srgbClr val="FFFFFF"/>
              </a:solidFill>
              <a:latin typeface="Arial"/>
              <a:ea typeface="黑体"/>
              <a:cs typeface="+mn-cs"/>
            </a:rPr>
            <a:t>国际声誉</a:t>
          </a:r>
        </a:p>
      </dgm:t>
    </dgm:pt>
    <dgm:pt modelId="{57C93FD8-8B5C-4E3B-8165-82C5515BA0B3}" type="parTrans" cxnId="{3AE5EE15-8FE3-40F1-AF79-FDA6C4B89AF9}">
      <dgm:prSet/>
      <dgm:spPr/>
      <dgm:t>
        <a:bodyPr/>
        <a:lstStyle/>
        <a:p>
          <a:endParaRPr lang="zh-CN" altLang="en-US"/>
        </a:p>
      </dgm:t>
    </dgm:pt>
    <dgm:pt modelId="{925558AA-CC25-42D8-A264-9531AE46F1F4}" type="sibTrans" cxnId="{3AE5EE15-8FE3-40F1-AF79-FDA6C4B89AF9}">
      <dgm:prSet/>
      <dgm:spPr>
        <a:xfrm>
          <a:off x="1437868" y="544140"/>
          <a:ext cx="3628647" cy="3628647"/>
        </a:xfrm>
        <a:solidFill>
          <a:srgbClr val="FFC0AA">
            <a:hueOff val="-465892"/>
            <a:satOff val="-3868"/>
            <a:lumOff val="-21372"/>
            <a:alphaOff val="0"/>
          </a:srgbClr>
        </a:solidFill>
        <a:ln>
          <a:noFill/>
        </a:ln>
        <a:effectLst/>
        <a:scene3d>
          <a:camera prst="orthographicFront"/>
          <a:lightRig rig="chilly" dir="t"/>
        </a:scene3d>
        <a:sp3d z="-70000" extrusionH="1700" prstMaterial="translucentPowder">
          <a:bevelT w="25400" h="6350" prst="softRound"/>
          <a:bevelB w="0" h="0" prst="convex"/>
        </a:sp3d>
      </dgm:spPr>
      <dgm:t>
        <a:bodyPr/>
        <a:lstStyle/>
        <a:p>
          <a:endParaRPr lang="zh-CN" altLang="en-US"/>
        </a:p>
      </dgm:t>
    </dgm:pt>
    <dgm:pt modelId="{118AA8DC-929F-489B-AA7B-90F4876EBDC6}">
      <dgm:prSet phldrT="[Text]"/>
      <dgm:spPr>
        <a:xfrm>
          <a:off x="1625808" y="3207529"/>
          <a:ext cx="1169391" cy="1169391"/>
        </a:xfrm>
        <a:solidFill>
          <a:srgbClr val="FFC0AA">
            <a:hueOff val="-698838"/>
            <a:satOff val="-5801"/>
            <a:lumOff val="-32058"/>
            <a:alphaOff val="0"/>
          </a:srgbClr>
        </a:solidFill>
        <a:ln>
          <a:noFill/>
        </a:ln>
        <a:effectLst/>
        <a:scene3d>
          <a:camera prst="orthographicFront"/>
          <a:lightRig rig="chilly" dir="t"/>
        </a:scene3d>
        <a:sp3d prstMaterial="translucentPowder">
          <a:bevelT w="127000" h="25400" prst="softRound"/>
        </a:sp3d>
      </dgm:spPr>
      <dgm:t>
        <a:bodyPr/>
        <a:lstStyle/>
        <a:p>
          <a:r>
            <a:rPr lang="zh-CN" altLang="en-US" b="1" dirty="0">
              <a:solidFill>
                <a:srgbClr val="FFFFFF"/>
              </a:solidFill>
              <a:latin typeface="Arial"/>
              <a:ea typeface="黑体"/>
              <a:cs typeface="+mn-cs"/>
            </a:rPr>
            <a:t>国际研究人员比例</a:t>
          </a:r>
        </a:p>
      </dgm:t>
    </dgm:pt>
    <dgm:pt modelId="{8297F778-8C7B-4A3E-9D17-932BB6886ADC}" type="parTrans" cxnId="{A09B500C-8058-4F59-A1FC-3AF2A4B1E7C8}">
      <dgm:prSet/>
      <dgm:spPr/>
      <dgm:t>
        <a:bodyPr/>
        <a:lstStyle/>
        <a:p>
          <a:endParaRPr lang="zh-CN" altLang="en-US"/>
        </a:p>
      </dgm:t>
    </dgm:pt>
    <dgm:pt modelId="{BED85952-462E-4094-B9FA-EF5D3AF64D6A}" type="sibTrans" cxnId="{A09B500C-8058-4F59-A1FC-3AF2A4B1E7C8}">
      <dgm:prSet/>
      <dgm:spPr>
        <a:xfrm>
          <a:off x="1437868" y="544140"/>
          <a:ext cx="3628647" cy="3628647"/>
        </a:xfrm>
        <a:solidFill>
          <a:srgbClr val="FFC0AA">
            <a:hueOff val="-698838"/>
            <a:satOff val="-5801"/>
            <a:lumOff val="-32058"/>
            <a:alphaOff val="0"/>
          </a:srgbClr>
        </a:solidFill>
        <a:ln>
          <a:noFill/>
        </a:ln>
        <a:effectLst/>
        <a:scene3d>
          <a:camera prst="orthographicFront"/>
          <a:lightRig rig="chilly" dir="t"/>
        </a:scene3d>
        <a:sp3d z="-70000" extrusionH="1700" prstMaterial="translucentPowder">
          <a:bevelT w="25400" h="6350" prst="softRound"/>
          <a:bevelB w="0" h="0" prst="convex"/>
        </a:sp3d>
      </dgm:spPr>
      <dgm:t>
        <a:bodyPr/>
        <a:lstStyle/>
        <a:p>
          <a:endParaRPr lang="zh-CN" altLang="en-US"/>
        </a:p>
      </dgm:t>
    </dgm:pt>
    <dgm:pt modelId="{74F95FF0-BC7D-4367-BD3F-51AA94E3645C}">
      <dgm:prSet phldrT="[Text]"/>
      <dgm:spPr>
        <a:xfrm>
          <a:off x="982009" y="1226120"/>
          <a:ext cx="1169391" cy="1169391"/>
        </a:xfrm>
        <a:solidFill>
          <a:srgbClr val="FFC0AA">
            <a:hueOff val="-931784"/>
            <a:satOff val="-7735"/>
            <a:lumOff val="-42744"/>
            <a:alphaOff val="0"/>
          </a:srgbClr>
        </a:solidFill>
        <a:ln>
          <a:noFill/>
        </a:ln>
        <a:effectLst/>
        <a:scene3d>
          <a:camera prst="orthographicFront"/>
          <a:lightRig rig="chilly" dir="t"/>
        </a:scene3d>
        <a:sp3d prstMaterial="translucentPowder">
          <a:bevelT w="127000" h="25400" prst="softRound"/>
        </a:sp3d>
      </dgm:spPr>
      <dgm:t>
        <a:bodyPr/>
        <a:lstStyle/>
        <a:p>
          <a:r>
            <a:rPr lang="en-US" altLang="zh-CN" b="1" dirty="0">
              <a:solidFill>
                <a:srgbClr val="FFFFFF"/>
              </a:solidFill>
              <a:latin typeface="Arial"/>
              <a:ea typeface="黑体"/>
              <a:cs typeface="+mn-cs"/>
            </a:rPr>
            <a:t>……</a:t>
          </a:r>
          <a:endParaRPr lang="zh-CN" altLang="en-US" b="1" dirty="0">
            <a:solidFill>
              <a:srgbClr val="FFFFFF"/>
            </a:solidFill>
            <a:latin typeface="Arial"/>
            <a:ea typeface="黑体"/>
            <a:cs typeface="+mn-cs"/>
          </a:endParaRPr>
        </a:p>
      </dgm:t>
    </dgm:pt>
    <dgm:pt modelId="{58B47DD6-7F74-4B96-9118-E8FC9595D112}" type="parTrans" cxnId="{089FA16A-E002-4560-A2B1-62A0B6B45A8C}">
      <dgm:prSet/>
      <dgm:spPr/>
      <dgm:t>
        <a:bodyPr/>
        <a:lstStyle/>
        <a:p>
          <a:endParaRPr lang="zh-CN" altLang="en-US"/>
        </a:p>
      </dgm:t>
    </dgm:pt>
    <dgm:pt modelId="{8F384A71-02AE-4EC4-992E-49B3C11E4BC4}" type="sibTrans" cxnId="{089FA16A-E002-4560-A2B1-62A0B6B45A8C}">
      <dgm:prSet/>
      <dgm:spPr>
        <a:xfrm>
          <a:off x="1437868" y="544140"/>
          <a:ext cx="3628647" cy="3628647"/>
        </a:xfrm>
        <a:solidFill>
          <a:srgbClr val="FFC0AA">
            <a:hueOff val="-931784"/>
            <a:satOff val="-7735"/>
            <a:lumOff val="-42744"/>
            <a:alphaOff val="0"/>
          </a:srgbClr>
        </a:solidFill>
        <a:ln>
          <a:noFill/>
        </a:ln>
        <a:effectLst/>
        <a:scene3d>
          <a:camera prst="orthographicFront"/>
          <a:lightRig rig="chilly" dir="t"/>
        </a:scene3d>
        <a:sp3d z="-70000" extrusionH="1700" prstMaterial="translucentPowder">
          <a:bevelT w="25400" h="6350" prst="softRound"/>
          <a:bevelB w="0" h="0" prst="convex"/>
        </a:sp3d>
      </dgm:spPr>
      <dgm:t>
        <a:bodyPr/>
        <a:lstStyle/>
        <a:p>
          <a:endParaRPr lang="zh-CN" altLang="en-US"/>
        </a:p>
      </dgm:t>
    </dgm:pt>
    <dgm:pt modelId="{FA5E04BD-FD2D-4625-9526-EF78DB711EBC}" type="pres">
      <dgm:prSet presAssocID="{6068817B-413D-4144-B3D0-0C58C5DAE972}" presName="Name0" presStyleCnt="0">
        <dgm:presLayoutVars>
          <dgm:chMax val="1"/>
          <dgm:dir/>
          <dgm:animLvl val="ctr"/>
          <dgm:resizeHandles val="exact"/>
        </dgm:presLayoutVars>
      </dgm:prSet>
      <dgm:spPr/>
      <dgm:t>
        <a:bodyPr/>
        <a:lstStyle/>
        <a:p>
          <a:endParaRPr lang="zh-CN" altLang="en-US"/>
        </a:p>
      </dgm:t>
    </dgm:pt>
    <dgm:pt modelId="{CBBBD4EE-1F8A-4869-867B-0EC0D1785337}" type="pres">
      <dgm:prSet presAssocID="{985404A3-F7D8-4E5D-A2F2-383117E31C95}" presName="centerShape" presStyleLbl="node0" presStyleIdx="0" presStyleCnt="1"/>
      <dgm:spPr>
        <a:prstGeom prst="ellipse">
          <a:avLst/>
        </a:prstGeom>
      </dgm:spPr>
      <dgm:t>
        <a:bodyPr/>
        <a:lstStyle/>
        <a:p>
          <a:endParaRPr lang="zh-CN" altLang="en-US"/>
        </a:p>
      </dgm:t>
    </dgm:pt>
    <dgm:pt modelId="{636FB1BD-424E-41BE-A669-E75019E4148F}" type="pres">
      <dgm:prSet presAssocID="{4E47A1D1-4A95-4C49-964D-C477AAA51AFF}" presName="node" presStyleLbl="node1" presStyleIdx="0" presStyleCnt="5" custScaleX="129072">
        <dgm:presLayoutVars>
          <dgm:bulletEnabled val="1"/>
        </dgm:presLayoutVars>
      </dgm:prSet>
      <dgm:spPr>
        <a:prstGeom prst="ellipse">
          <a:avLst/>
        </a:prstGeom>
      </dgm:spPr>
      <dgm:t>
        <a:bodyPr/>
        <a:lstStyle/>
        <a:p>
          <a:endParaRPr lang="zh-CN" altLang="en-US"/>
        </a:p>
      </dgm:t>
    </dgm:pt>
    <dgm:pt modelId="{1137A12C-75EA-4F94-AC27-8D502FECF350}" type="pres">
      <dgm:prSet presAssocID="{4E47A1D1-4A95-4C49-964D-C477AAA51AFF}" presName="dummy" presStyleCnt="0"/>
      <dgm:spPr/>
    </dgm:pt>
    <dgm:pt modelId="{ED3DA364-2716-4B07-A646-0CBF196C203F}" type="pres">
      <dgm:prSet presAssocID="{1A92FA9C-0C97-4839-83BC-3FD513711D8E}" presName="sibTrans" presStyleLbl="sibTrans2D1" presStyleIdx="0" presStyleCnt="5"/>
      <dgm:spPr>
        <a:prstGeom prst="blockArc">
          <a:avLst>
            <a:gd name="adj1" fmla="val 16200000"/>
            <a:gd name="adj2" fmla="val 20520000"/>
            <a:gd name="adj3" fmla="val 4641"/>
          </a:avLst>
        </a:prstGeom>
      </dgm:spPr>
      <dgm:t>
        <a:bodyPr/>
        <a:lstStyle/>
        <a:p>
          <a:endParaRPr lang="zh-CN" altLang="en-US"/>
        </a:p>
      </dgm:t>
    </dgm:pt>
    <dgm:pt modelId="{5A691042-A99A-4D4A-809E-172FF7E3CFDE}" type="pres">
      <dgm:prSet presAssocID="{4D8B5544-2555-4DFC-AE94-BCF92E92F615}" presName="node" presStyleLbl="node1" presStyleIdx="1" presStyleCnt="5" custScaleX="163659">
        <dgm:presLayoutVars>
          <dgm:bulletEnabled val="1"/>
        </dgm:presLayoutVars>
      </dgm:prSet>
      <dgm:spPr>
        <a:prstGeom prst="ellipse">
          <a:avLst/>
        </a:prstGeom>
      </dgm:spPr>
      <dgm:t>
        <a:bodyPr/>
        <a:lstStyle/>
        <a:p>
          <a:endParaRPr lang="zh-CN" altLang="en-US"/>
        </a:p>
      </dgm:t>
    </dgm:pt>
    <dgm:pt modelId="{5BA77536-AE14-4F97-99A4-638DB4CA0F9D}" type="pres">
      <dgm:prSet presAssocID="{4D8B5544-2555-4DFC-AE94-BCF92E92F615}" presName="dummy" presStyleCnt="0"/>
      <dgm:spPr/>
    </dgm:pt>
    <dgm:pt modelId="{459DA724-8904-411F-9DF3-8EF61DBF0413}" type="pres">
      <dgm:prSet presAssocID="{212568C7-0F63-48E7-9A6A-5B6B174453E2}" presName="sibTrans" presStyleLbl="sibTrans2D1" presStyleIdx="1" presStyleCnt="5"/>
      <dgm:spPr>
        <a:prstGeom prst="blockArc">
          <a:avLst>
            <a:gd name="adj1" fmla="val 20520000"/>
            <a:gd name="adj2" fmla="val 3240000"/>
            <a:gd name="adj3" fmla="val 4641"/>
          </a:avLst>
        </a:prstGeom>
      </dgm:spPr>
      <dgm:t>
        <a:bodyPr/>
        <a:lstStyle/>
        <a:p>
          <a:endParaRPr lang="zh-CN" altLang="en-US"/>
        </a:p>
      </dgm:t>
    </dgm:pt>
    <dgm:pt modelId="{CE052CB9-999C-4E23-A06B-908658AE5AC7}" type="pres">
      <dgm:prSet presAssocID="{6883463E-4C83-4C2F-B788-03A0BD0CA040}" presName="node" presStyleLbl="node1" presStyleIdx="2" presStyleCnt="5" custScaleX="129816">
        <dgm:presLayoutVars>
          <dgm:bulletEnabled val="1"/>
        </dgm:presLayoutVars>
      </dgm:prSet>
      <dgm:spPr>
        <a:prstGeom prst="ellipse">
          <a:avLst/>
        </a:prstGeom>
      </dgm:spPr>
      <dgm:t>
        <a:bodyPr/>
        <a:lstStyle/>
        <a:p>
          <a:endParaRPr lang="zh-CN" altLang="en-US"/>
        </a:p>
      </dgm:t>
    </dgm:pt>
    <dgm:pt modelId="{A5D8604D-4850-42D2-A0AF-8CFEDFE856E8}" type="pres">
      <dgm:prSet presAssocID="{6883463E-4C83-4C2F-B788-03A0BD0CA040}" presName="dummy" presStyleCnt="0"/>
      <dgm:spPr/>
    </dgm:pt>
    <dgm:pt modelId="{CF37D8E6-B177-429A-9CB3-AF8072751A53}" type="pres">
      <dgm:prSet presAssocID="{925558AA-CC25-42D8-A264-9531AE46F1F4}" presName="sibTrans" presStyleLbl="sibTrans2D1" presStyleIdx="2" presStyleCnt="5"/>
      <dgm:spPr>
        <a:prstGeom prst="blockArc">
          <a:avLst>
            <a:gd name="adj1" fmla="val 3240000"/>
            <a:gd name="adj2" fmla="val 7560000"/>
            <a:gd name="adj3" fmla="val 4641"/>
          </a:avLst>
        </a:prstGeom>
      </dgm:spPr>
      <dgm:t>
        <a:bodyPr/>
        <a:lstStyle/>
        <a:p>
          <a:endParaRPr lang="zh-CN" altLang="en-US"/>
        </a:p>
      </dgm:t>
    </dgm:pt>
    <dgm:pt modelId="{1C53C6A4-24D9-4040-A7B9-1198B043B229}" type="pres">
      <dgm:prSet presAssocID="{118AA8DC-929F-489B-AA7B-90F4876EBDC6}" presName="node" presStyleLbl="node1" presStyleIdx="3" presStyleCnt="5" custScaleX="126985">
        <dgm:presLayoutVars>
          <dgm:bulletEnabled val="1"/>
        </dgm:presLayoutVars>
      </dgm:prSet>
      <dgm:spPr>
        <a:prstGeom prst="ellipse">
          <a:avLst/>
        </a:prstGeom>
      </dgm:spPr>
      <dgm:t>
        <a:bodyPr/>
        <a:lstStyle/>
        <a:p>
          <a:endParaRPr lang="zh-CN" altLang="en-US"/>
        </a:p>
      </dgm:t>
    </dgm:pt>
    <dgm:pt modelId="{C045253F-1510-46FD-AC7C-B6323C0535F8}" type="pres">
      <dgm:prSet presAssocID="{118AA8DC-929F-489B-AA7B-90F4876EBDC6}" presName="dummy" presStyleCnt="0"/>
      <dgm:spPr/>
    </dgm:pt>
    <dgm:pt modelId="{A5A7EF32-BD4D-4271-A32D-C4C1CE9826D2}" type="pres">
      <dgm:prSet presAssocID="{BED85952-462E-4094-B9FA-EF5D3AF64D6A}" presName="sibTrans" presStyleLbl="sibTrans2D1" presStyleIdx="3" presStyleCnt="5"/>
      <dgm:spPr>
        <a:prstGeom prst="blockArc">
          <a:avLst>
            <a:gd name="adj1" fmla="val 7560000"/>
            <a:gd name="adj2" fmla="val 11880000"/>
            <a:gd name="adj3" fmla="val 4641"/>
          </a:avLst>
        </a:prstGeom>
      </dgm:spPr>
      <dgm:t>
        <a:bodyPr/>
        <a:lstStyle/>
        <a:p>
          <a:endParaRPr lang="zh-CN" altLang="en-US"/>
        </a:p>
      </dgm:t>
    </dgm:pt>
    <dgm:pt modelId="{F554A3B4-7CD6-43EF-88D0-F9C45051F9F8}" type="pres">
      <dgm:prSet presAssocID="{74F95FF0-BC7D-4367-BD3F-51AA94E3645C}" presName="node" presStyleLbl="node1" presStyleIdx="4" presStyleCnt="5" custScaleX="123997">
        <dgm:presLayoutVars>
          <dgm:bulletEnabled val="1"/>
        </dgm:presLayoutVars>
      </dgm:prSet>
      <dgm:spPr>
        <a:prstGeom prst="ellipse">
          <a:avLst/>
        </a:prstGeom>
      </dgm:spPr>
      <dgm:t>
        <a:bodyPr/>
        <a:lstStyle/>
        <a:p>
          <a:endParaRPr lang="zh-CN" altLang="en-US"/>
        </a:p>
      </dgm:t>
    </dgm:pt>
    <dgm:pt modelId="{D44B5BAC-A53B-41A3-8D52-F699FA42A1B4}" type="pres">
      <dgm:prSet presAssocID="{74F95FF0-BC7D-4367-BD3F-51AA94E3645C}" presName="dummy" presStyleCnt="0"/>
      <dgm:spPr/>
    </dgm:pt>
    <dgm:pt modelId="{8289B17D-14F7-479C-8CA9-286177D27818}" type="pres">
      <dgm:prSet presAssocID="{8F384A71-02AE-4EC4-992E-49B3C11E4BC4}" presName="sibTrans" presStyleLbl="sibTrans2D1" presStyleIdx="4" presStyleCnt="5"/>
      <dgm:spPr>
        <a:prstGeom prst="blockArc">
          <a:avLst>
            <a:gd name="adj1" fmla="val 11880000"/>
            <a:gd name="adj2" fmla="val 16200000"/>
            <a:gd name="adj3" fmla="val 4641"/>
          </a:avLst>
        </a:prstGeom>
      </dgm:spPr>
      <dgm:t>
        <a:bodyPr/>
        <a:lstStyle/>
        <a:p>
          <a:endParaRPr lang="zh-CN" altLang="en-US"/>
        </a:p>
      </dgm:t>
    </dgm:pt>
  </dgm:ptLst>
  <dgm:cxnLst>
    <dgm:cxn modelId="{A23F3E89-758E-4321-975E-DE608C41D303}" type="presOf" srcId="{6883463E-4C83-4C2F-B788-03A0BD0CA040}" destId="{CE052CB9-999C-4E23-A06B-908658AE5AC7}" srcOrd="0" destOrd="0" presId="urn:microsoft.com/office/officeart/2005/8/layout/radial6"/>
    <dgm:cxn modelId="{AE9872F1-317F-4459-8886-7835F1ED8776}" type="presOf" srcId="{6068817B-413D-4144-B3D0-0C58C5DAE972}" destId="{FA5E04BD-FD2D-4625-9526-EF78DB711EBC}" srcOrd="0" destOrd="0" presId="urn:microsoft.com/office/officeart/2005/8/layout/radial6"/>
    <dgm:cxn modelId="{1741D387-DBE8-4C5B-BCC7-ED5648912A84}" type="presOf" srcId="{4D8B5544-2555-4DFC-AE94-BCF92E92F615}" destId="{5A691042-A99A-4D4A-809E-172FF7E3CFDE}" srcOrd="0" destOrd="0" presId="urn:microsoft.com/office/officeart/2005/8/layout/radial6"/>
    <dgm:cxn modelId="{D6DC66B5-A2ED-4375-BA98-E96F4284011F}" type="presOf" srcId="{BED85952-462E-4094-B9FA-EF5D3AF64D6A}" destId="{A5A7EF32-BD4D-4271-A32D-C4C1CE9826D2}" srcOrd="0" destOrd="0" presId="urn:microsoft.com/office/officeart/2005/8/layout/radial6"/>
    <dgm:cxn modelId="{59A2C2F4-680B-4DC4-80B8-2229EC7FF2C4}" type="presOf" srcId="{74F95FF0-BC7D-4367-BD3F-51AA94E3645C}" destId="{F554A3B4-7CD6-43EF-88D0-F9C45051F9F8}" srcOrd="0" destOrd="0" presId="urn:microsoft.com/office/officeart/2005/8/layout/radial6"/>
    <dgm:cxn modelId="{A09B500C-8058-4F59-A1FC-3AF2A4B1E7C8}" srcId="{985404A3-F7D8-4E5D-A2F2-383117E31C95}" destId="{118AA8DC-929F-489B-AA7B-90F4876EBDC6}" srcOrd="3" destOrd="0" parTransId="{8297F778-8C7B-4A3E-9D17-932BB6886ADC}" sibTransId="{BED85952-462E-4094-B9FA-EF5D3AF64D6A}"/>
    <dgm:cxn modelId="{FC8D1D3B-1842-4CDA-BAB8-112790DF57BE}" type="presOf" srcId="{925558AA-CC25-42D8-A264-9531AE46F1F4}" destId="{CF37D8E6-B177-429A-9CB3-AF8072751A53}" srcOrd="0" destOrd="0" presId="urn:microsoft.com/office/officeart/2005/8/layout/radial6"/>
    <dgm:cxn modelId="{089FA16A-E002-4560-A2B1-62A0B6B45A8C}" srcId="{985404A3-F7D8-4E5D-A2F2-383117E31C95}" destId="{74F95FF0-BC7D-4367-BD3F-51AA94E3645C}" srcOrd="4" destOrd="0" parTransId="{58B47DD6-7F74-4B96-9118-E8FC9595D112}" sibTransId="{8F384A71-02AE-4EC4-992E-49B3C11E4BC4}"/>
    <dgm:cxn modelId="{2FCADC41-96FC-4EE3-9C4E-D92FA5166CDE}" srcId="{6068817B-413D-4144-B3D0-0C58C5DAE972}" destId="{985404A3-F7D8-4E5D-A2F2-383117E31C95}" srcOrd="0" destOrd="0" parTransId="{E2CED0F1-58F2-48EA-8029-E8ECCAB32D61}" sibTransId="{2AF821BF-85FF-400B-B9BA-2E5E249C2CEC}"/>
    <dgm:cxn modelId="{F1653EF4-9888-4628-B395-8EE46F7116D4}" srcId="{985404A3-F7D8-4E5D-A2F2-383117E31C95}" destId="{4D8B5544-2555-4DFC-AE94-BCF92E92F615}" srcOrd="1" destOrd="0" parTransId="{186AC726-A2A4-41AE-ADAB-93D11F1A9846}" sibTransId="{212568C7-0F63-48E7-9A6A-5B6B174453E2}"/>
    <dgm:cxn modelId="{AD51B412-07F9-40BB-9903-1DAD43217205}" srcId="{985404A3-F7D8-4E5D-A2F2-383117E31C95}" destId="{4E47A1D1-4A95-4C49-964D-C477AAA51AFF}" srcOrd="0" destOrd="0" parTransId="{86EF49E1-E800-4D30-8CD5-3A6C2AB2C490}" sibTransId="{1A92FA9C-0C97-4839-83BC-3FD513711D8E}"/>
    <dgm:cxn modelId="{FD6E75A2-C198-46E6-BE15-908CACC2D6C9}" type="presOf" srcId="{118AA8DC-929F-489B-AA7B-90F4876EBDC6}" destId="{1C53C6A4-24D9-4040-A7B9-1198B043B229}" srcOrd="0" destOrd="0" presId="urn:microsoft.com/office/officeart/2005/8/layout/radial6"/>
    <dgm:cxn modelId="{0850FB35-188B-481A-A6F0-D851EAFABBDB}" type="presOf" srcId="{985404A3-F7D8-4E5D-A2F2-383117E31C95}" destId="{CBBBD4EE-1F8A-4869-867B-0EC0D1785337}" srcOrd="0" destOrd="0" presId="urn:microsoft.com/office/officeart/2005/8/layout/radial6"/>
    <dgm:cxn modelId="{A7E11045-DC1D-45F0-8D4B-C92C10B147EE}" type="presOf" srcId="{1A92FA9C-0C97-4839-83BC-3FD513711D8E}" destId="{ED3DA364-2716-4B07-A646-0CBF196C203F}" srcOrd="0" destOrd="0" presId="urn:microsoft.com/office/officeart/2005/8/layout/radial6"/>
    <dgm:cxn modelId="{DAADF64B-B853-451C-A99C-7D1A10F20207}" type="presOf" srcId="{4E47A1D1-4A95-4C49-964D-C477AAA51AFF}" destId="{636FB1BD-424E-41BE-A669-E75019E4148F}" srcOrd="0" destOrd="0" presId="urn:microsoft.com/office/officeart/2005/8/layout/radial6"/>
    <dgm:cxn modelId="{A78BC4DE-0E29-4E1D-AF8A-1BE3335E4F41}" type="presOf" srcId="{8F384A71-02AE-4EC4-992E-49B3C11E4BC4}" destId="{8289B17D-14F7-479C-8CA9-286177D27818}" srcOrd="0" destOrd="0" presId="urn:microsoft.com/office/officeart/2005/8/layout/radial6"/>
    <dgm:cxn modelId="{3AE5EE15-8FE3-40F1-AF79-FDA6C4B89AF9}" srcId="{985404A3-F7D8-4E5D-A2F2-383117E31C95}" destId="{6883463E-4C83-4C2F-B788-03A0BD0CA040}" srcOrd="2" destOrd="0" parTransId="{57C93FD8-8B5C-4E3B-8165-82C5515BA0B3}" sibTransId="{925558AA-CC25-42D8-A264-9531AE46F1F4}"/>
    <dgm:cxn modelId="{481AF7BF-1C7E-4601-B648-78743B9182BC}" type="presOf" srcId="{212568C7-0F63-48E7-9A6A-5B6B174453E2}" destId="{459DA724-8904-411F-9DF3-8EF61DBF0413}" srcOrd="0" destOrd="0" presId="urn:microsoft.com/office/officeart/2005/8/layout/radial6"/>
    <dgm:cxn modelId="{82B65719-2A89-44E2-84FF-7B709DC53045}" type="presParOf" srcId="{FA5E04BD-FD2D-4625-9526-EF78DB711EBC}" destId="{CBBBD4EE-1F8A-4869-867B-0EC0D1785337}" srcOrd="0" destOrd="0" presId="urn:microsoft.com/office/officeart/2005/8/layout/radial6"/>
    <dgm:cxn modelId="{10519AC0-35D8-4E9E-B35F-81DEB7C72540}" type="presParOf" srcId="{FA5E04BD-FD2D-4625-9526-EF78DB711EBC}" destId="{636FB1BD-424E-41BE-A669-E75019E4148F}" srcOrd="1" destOrd="0" presId="urn:microsoft.com/office/officeart/2005/8/layout/radial6"/>
    <dgm:cxn modelId="{A94A9107-6A54-4C06-A12E-BA0149911467}" type="presParOf" srcId="{FA5E04BD-FD2D-4625-9526-EF78DB711EBC}" destId="{1137A12C-75EA-4F94-AC27-8D502FECF350}" srcOrd="2" destOrd="0" presId="urn:microsoft.com/office/officeart/2005/8/layout/radial6"/>
    <dgm:cxn modelId="{748FD1FB-1B17-4248-BB4D-39B5F43E31D4}" type="presParOf" srcId="{FA5E04BD-FD2D-4625-9526-EF78DB711EBC}" destId="{ED3DA364-2716-4B07-A646-0CBF196C203F}" srcOrd="3" destOrd="0" presId="urn:microsoft.com/office/officeart/2005/8/layout/radial6"/>
    <dgm:cxn modelId="{DA153183-0F5F-441B-9E21-65870DB3196D}" type="presParOf" srcId="{FA5E04BD-FD2D-4625-9526-EF78DB711EBC}" destId="{5A691042-A99A-4D4A-809E-172FF7E3CFDE}" srcOrd="4" destOrd="0" presId="urn:microsoft.com/office/officeart/2005/8/layout/radial6"/>
    <dgm:cxn modelId="{EE2F288D-8E83-4FE0-B7D3-164D0DD17656}" type="presParOf" srcId="{FA5E04BD-FD2D-4625-9526-EF78DB711EBC}" destId="{5BA77536-AE14-4F97-99A4-638DB4CA0F9D}" srcOrd="5" destOrd="0" presId="urn:microsoft.com/office/officeart/2005/8/layout/radial6"/>
    <dgm:cxn modelId="{943574CC-D780-4421-8119-D7A4A9391B63}" type="presParOf" srcId="{FA5E04BD-FD2D-4625-9526-EF78DB711EBC}" destId="{459DA724-8904-411F-9DF3-8EF61DBF0413}" srcOrd="6" destOrd="0" presId="urn:microsoft.com/office/officeart/2005/8/layout/radial6"/>
    <dgm:cxn modelId="{D533964A-9540-40E5-B5D9-452784719B1D}" type="presParOf" srcId="{FA5E04BD-FD2D-4625-9526-EF78DB711EBC}" destId="{CE052CB9-999C-4E23-A06B-908658AE5AC7}" srcOrd="7" destOrd="0" presId="urn:microsoft.com/office/officeart/2005/8/layout/radial6"/>
    <dgm:cxn modelId="{26228395-2A82-4024-886D-F631EE1AE243}" type="presParOf" srcId="{FA5E04BD-FD2D-4625-9526-EF78DB711EBC}" destId="{A5D8604D-4850-42D2-A0AF-8CFEDFE856E8}" srcOrd="8" destOrd="0" presId="urn:microsoft.com/office/officeart/2005/8/layout/radial6"/>
    <dgm:cxn modelId="{48D7534A-13B4-44ED-A2AE-EF810E7CED44}" type="presParOf" srcId="{FA5E04BD-FD2D-4625-9526-EF78DB711EBC}" destId="{CF37D8E6-B177-429A-9CB3-AF8072751A53}" srcOrd="9" destOrd="0" presId="urn:microsoft.com/office/officeart/2005/8/layout/radial6"/>
    <dgm:cxn modelId="{CB263C3C-6016-4A97-BE23-BB2F02A4635F}" type="presParOf" srcId="{FA5E04BD-FD2D-4625-9526-EF78DB711EBC}" destId="{1C53C6A4-24D9-4040-A7B9-1198B043B229}" srcOrd="10" destOrd="0" presId="urn:microsoft.com/office/officeart/2005/8/layout/radial6"/>
    <dgm:cxn modelId="{B864D57C-0AAB-4A6C-9D43-935FD3796335}" type="presParOf" srcId="{FA5E04BD-FD2D-4625-9526-EF78DB711EBC}" destId="{C045253F-1510-46FD-AC7C-B6323C0535F8}" srcOrd="11" destOrd="0" presId="urn:microsoft.com/office/officeart/2005/8/layout/radial6"/>
    <dgm:cxn modelId="{1F47E151-EA80-4E5A-AD2E-E498575D62E3}" type="presParOf" srcId="{FA5E04BD-FD2D-4625-9526-EF78DB711EBC}" destId="{A5A7EF32-BD4D-4271-A32D-C4C1CE9826D2}" srcOrd="12" destOrd="0" presId="urn:microsoft.com/office/officeart/2005/8/layout/radial6"/>
    <dgm:cxn modelId="{F5C1A4C0-77F4-4D53-9090-6A4FB4DA2623}" type="presParOf" srcId="{FA5E04BD-FD2D-4625-9526-EF78DB711EBC}" destId="{F554A3B4-7CD6-43EF-88D0-F9C45051F9F8}" srcOrd="13" destOrd="0" presId="urn:microsoft.com/office/officeart/2005/8/layout/radial6"/>
    <dgm:cxn modelId="{57863DA2-FBFF-405D-B012-17E3590535EA}" type="presParOf" srcId="{FA5E04BD-FD2D-4625-9526-EF78DB711EBC}" destId="{D44B5BAC-A53B-41A3-8D52-F699FA42A1B4}" srcOrd="14" destOrd="0" presId="urn:microsoft.com/office/officeart/2005/8/layout/radial6"/>
    <dgm:cxn modelId="{193B975A-6A3A-4338-AD28-F2108448C138}" type="presParOf" srcId="{FA5E04BD-FD2D-4625-9526-EF78DB711EBC}" destId="{8289B17D-14F7-479C-8CA9-286177D27818}" srcOrd="15"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CC715B2-7FF9-43DD-94E2-6CA7FCFB7C5C}" type="doc">
      <dgm:prSet loTypeId="urn:microsoft.com/office/officeart/2005/8/layout/pyramid1" loCatId="pyramid" qsTypeId="urn:microsoft.com/office/officeart/2005/8/quickstyle/simple1" qsCatId="simple" csTypeId="urn:microsoft.com/office/officeart/2005/8/colors/colorful5" csCatId="colorful" phldr="1"/>
      <dgm:spPr/>
    </dgm:pt>
    <dgm:pt modelId="{B32B0570-6096-4901-82A8-D7E289B1F714}">
      <dgm:prSet phldrT="[文本]" custT="1"/>
      <dgm:spPr>
        <a:solidFill>
          <a:schemeClr val="accent1"/>
        </a:solidFill>
        <a:ln>
          <a:noFill/>
        </a:ln>
        <a:effectLst>
          <a:outerShdw blurRad="63500" sx="102000" sy="102000" algn="ctr" rotWithShape="0">
            <a:prstClr val="black">
              <a:alpha val="40000"/>
            </a:prstClr>
          </a:outerShdw>
        </a:effectLst>
      </dgm:spPr>
      <dgm:t>
        <a:bodyPr/>
        <a:lstStyle/>
        <a:p>
          <a:endParaRPr lang="en-US" altLang="zh-CN" sz="4400" dirty="0">
            <a:latin typeface="Arial" panose="020B0604020202020204" pitchFamily="34" charset="0"/>
            <a:ea typeface="Microsoft YaHei UI" panose="020B0503020204020204" pitchFamily="34" charset="-122"/>
            <a:cs typeface="+mn-ea"/>
            <a:sym typeface="Arial" panose="020B0604020202020204" pitchFamily="34" charset="0"/>
          </a:endParaRPr>
        </a:p>
        <a:p>
          <a:r>
            <a:rPr lang="en-US" altLang="zh-CN" sz="4000" dirty="0">
              <a:solidFill>
                <a:schemeClr val="bg1"/>
              </a:solidFill>
              <a:latin typeface="Arial" panose="020B0604020202020204" pitchFamily="34" charset="0"/>
              <a:ea typeface="Microsoft YaHei UI" panose="020B0503020204020204" pitchFamily="34" charset="-122"/>
              <a:cs typeface="+mn-ea"/>
              <a:sym typeface="Arial" panose="020B0604020202020204" pitchFamily="34" charset="0"/>
            </a:rPr>
            <a:t>ESI</a:t>
          </a:r>
          <a:endParaRPr lang="zh-CN" altLang="en-US" sz="4000" dirty="0">
            <a:solidFill>
              <a:schemeClr val="bg1"/>
            </a:solidFill>
            <a:latin typeface="Arial" panose="020B0604020202020204" pitchFamily="34" charset="0"/>
            <a:ea typeface="Microsoft YaHei UI" panose="020B0503020204020204" pitchFamily="34" charset="-122"/>
            <a:cs typeface="+mn-ea"/>
            <a:sym typeface="Arial" panose="020B0604020202020204" pitchFamily="34" charset="0"/>
          </a:endParaRPr>
        </a:p>
      </dgm:t>
    </dgm:pt>
    <dgm:pt modelId="{3422986C-310F-4024-A4C2-15025A766F4B}" type="parTrans" cxnId="{86354819-9752-48EA-8F06-8C8DC449806E}">
      <dgm:prSet/>
      <dgm:spPr/>
      <dgm:t>
        <a:bodyPr/>
        <a:lstStyle/>
        <a:p>
          <a:endParaRPr lang="zh-CN" altLang="en-US"/>
        </a:p>
      </dgm:t>
    </dgm:pt>
    <dgm:pt modelId="{C09DB3D5-FED1-474E-B5CA-C8046C8BBE4A}" type="sibTrans" cxnId="{86354819-9752-48EA-8F06-8C8DC449806E}">
      <dgm:prSet/>
      <dgm:spPr/>
      <dgm:t>
        <a:bodyPr/>
        <a:lstStyle/>
        <a:p>
          <a:endParaRPr lang="zh-CN" altLang="en-US"/>
        </a:p>
      </dgm:t>
    </dgm:pt>
    <dgm:pt modelId="{7F174C44-A569-4B6D-9ECC-604F9BC37421}">
      <dgm:prSet phldrT="[文本]" custT="1"/>
      <dgm:spPr>
        <a:solidFill>
          <a:schemeClr val="accent1">
            <a:lumMod val="75000"/>
          </a:schemeClr>
        </a:solidFill>
        <a:ln>
          <a:noFill/>
        </a:ln>
        <a:effectLst>
          <a:outerShdw blurRad="63500" sx="102000" sy="102000" algn="ctr" rotWithShape="0">
            <a:prstClr val="black">
              <a:alpha val="40000"/>
            </a:prstClr>
          </a:outerShdw>
        </a:effectLst>
      </dgm:spPr>
      <dgm:t>
        <a:bodyPr/>
        <a:lstStyle/>
        <a:p>
          <a:r>
            <a:rPr lang="en-US" altLang="zh-CN" sz="3600" dirty="0" err="1">
              <a:solidFill>
                <a:schemeClr val="bg1"/>
              </a:solidFill>
              <a:latin typeface="Arial" panose="020B0604020202020204" pitchFamily="34" charset="0"/>
              <a:ea typeface="Microsoft YaHei UI" panose="020B0503020204020204" pitchFamily="34" charset="-122"/>
              <a:cs typeface="+mn-ea"/>
              <a:sym typeface="Arial" panose="020B0604020202020204" pitchFamily="34" charset="0"/>
            </a:rPr>
            <a:t>InCites</a:t>
          </a:r>
          <a:r>
            <a:rPr lang="en-US" altLang="zh-CN" sz="3600" dirty="0">
              <a:solidFill>
                <a:schemeClr val="bg1"/>
              </a:solidFill>
              <a:latin typeface="Arial" panose="020B0604020202020204" pitchFamily="34" charset="0"/>
              <a:ea typeface="Microsoft YaHei UI" panose="020B0503020204020204" pitchFamily="34" charset="-122"/>
              <a:cs typeface="+mn-ea"/>
              <a:sym typeface="Arial" panose="020B0604020202020204" pitchFamily="34" charset="0"/>
            </a:rPr>
            <a:t>/JCR</a:t>
          </a:r>
          <a:endParaRPr lang="zh-CN" altLang="en-US" sz="3600" dirty="0">
            <a:solidFill>
              <a:schemeClr val="bg1"/>
            </a:solidFill>
            <a:latin typeface="Arial" panose="020B0604020202020204" pitchFamily="34" charset="0"/>
            <a:ea typeface="Microsoft YaHei UI" panose="020B0503020204020204" pitchFamily="34" charset="-122"/>
            <a:cs typeface="+mn-ea"/>
            <a:sym typeface="Arial" panose="020B0604020202020204" pitchFamily="34" charset="0"/>
          </a:endParaRPr>
        </a:p>
      </dgm:t>
    </dgm:pt>
    <dgm:pt modelId="{E6F74840-21A7-4E4D-9625-A2F808E66EE7}" type="parTrans" cxnId="{6D99BD77-5664-4A1E-9551-38CAB4D48522}">
      <dgm:prSet/>
      <dgm:spPr/>
      <dgm:t>
        <a:bodyPr/>
        <a:lstStyle/>
        <a:p>
          <a:endParaRPr lang="zh-CN" altLang="en-US"/>
        </a:p>
      </dgm:t>
    </dgm:pt>
    <dgm:pt modelId="{8E902E2D-454C-4AAE-95F8-8EFBD810C8AC}" type="sibTrans" cxnId="{6D99BD77-5664-4A1E-9551-38CAB4D48522}">
      <dgm:prSet/>
      <dgm:spPr/>
      <dgm:t>
        <a:bodyPr/>
        <a:lstStyle/>
        <a:p>
          <a:endParaRPr lang="zh-CN" altLang="en-US"/>
        </a:p>
      </dgm:t>
    </dgm:pt>
    <dgm:pt modelId="{6C606DDB-C404-4D02-8D30-B96731654C32}">
      <dgm:prSet phldrT="[文本]" custT="1"/>
      <dgm:spPr>
        <a:solidFill>
          <a:schemeClr val="accent1">
            <a:lumMod val="50000"/>
          </a:schemeClr>
        </a:solidFill>
        <a:ln>
          <a:noFill/>
        </a:ln>
        <a:effectLst>
          <a:outerShdw blurRad="63500" sx="102000" sy="102000" algn="ctr" rotWithShape="0">
            <a:prstClr val="black">
              <a:alpha val="40000"/>
            </a:prstClr>
          </a:outerShdw>
        </a:effectLst>
      </dgm:spPr>
      <dgm:t>
        <a:bodyPr/>
        <a:lstStyle/>
        <a:p>
          <a:r>
            <a:rPr lang="en-US" altLang="zh-CN" sz="4000" dirty="0">
              <a:solidFill>
                <a:schemeClr val="bg1"/>
              </a:solidFill>
              <a:latin typeface="Arial" panose="020B0604020202020204" pitchFamily="34" charset="0"/>
              <a:ea typeface="Microsoft YaHei UI" panose="020B0503020204020204" pitchFamily="34" charset="-122"/>
              <a:cs typeface="+mn-ea"/>
              <a:sym typeface="Arial" panose="020B0604020202020204" pitchFamily="34" charset="0"/>
            </a:rPr>
            <a:t>Web of Science</a:t>
          </a:r>
          <a:endParaRPr lang="zh-CN" altLang="en-US" sz="4000" dirty="0">
            <a:solidFill>
              <a:schemeClr val="bg1"/>
            </a:solidFill>
            <a:latin typeface="Arial" panose="020B0604020202020204" pitchFamily="34" charset="0"/>
            <a:ea typeface="Microsoft YaHei UI" panose="020B0503020204020204" pitchFamily="34" charset="-122"/>
            <a:cs typeface="+mn-ea"/>
            <a:sym typeface="Arial" panose="020B0604020202020204" pitchFamily="34" charset="0"/>
          </a:endParaRPr>
        </a:p>
      </dgm:t>
    </dgm:pt>
    <dgm:pt modelId="{D88F1F6D-0706-4739-BC29-702B60647813}" type="parTrans" cxnId="{B44A46FA-0F8F-4FF0-A379-3DB9B524B986}">
      <dgm:prSet/>
      <dgm:spPr/>
      <dgm:t>
        <a:bodyPr/>
        <a:lstStyle/>
        <a:p>
          <a:endParaRPr lang="zh-CN" altLang="en-US"/>
        </a:p>
      </dgm:t>
    </dgm:pt>
    <dgm:pt modelId="{F3FDBA74-6845-4E4A-A50F-7DA9D811B072}" type="sibTrans" cxnId="{B44A46FA-0F8F-4FF0-A379-3DB9B524B986}">
      <dgm:prSet/>
      <dgm:spPr/>
      <dgm:t>
        <a:bodyPr/>
        <a:lstStyle/>
        <a:p>
          <a:endParaRPr lang="zh-CN" altLang="en-US"/>
        </a:p>
      </dgm:t>
    </dgm:pt>
    <dgm:pt modelId="{B3E3BBBF-EC02-422D-9C8C-A37F7A4D6CD9}" type="pres">
      <dgm:prSet presAssocID="{ECC715B2-7FF9-43DD-94E2-6CA7FCFB7C5C}" presName="Name0" presStyleCnt="0">
        <dgm:presLayoutVars>
          <dgm:dir/>
          <dgm:animLvl val="lvl"/>
          <dgm:resizeHandles val="exact"/>
        </dgm:presLayoutVars>
      </dgm:prSet>
      <dgm:spPr/>
    </dgm:pt>
    <dgm:pt modelId="{6E55BCD7-2D67-40B6-8CDE-A6B5FDD9E161}" type="pres">
      <dgm:prSet presAssocID="{B32B0570-6096-4901-82A8-D7E289B1F714}" presName="Name8" presStyleCnt="0"/>
      <dgm:spPr/>
    </dgm:pt>
    <dgm:pt modelId="{86040BF4-98A3-40F3-9498-9A170B9E1C80}" type="pres">
      <dgm:prSet presAssocID="{B32B0570-6096-4901-82A8-D7E289B1F714}" presName="level" presStyleLbl="node1" presStyleIdx="0" presStyleCnt="3">
        <dgm:presLayoutVars>
          <dgm:chMax val="1"/>
          <dgm:bulletEnabled val="1"/>
        </dgm:presLayoutVars>
      </dgm:prSet>
      <dgm:spPr/>
      <dgm:t>
        <a:bodyPr/>
        <a:lstStyle/>
        <a:p>
          <a:endParaRPr lang="zh-CN" altLang="en-US"/>
        </a:p>
      </dgm:t>
    </dgm:pt>
    <dgm:pt modelId="{686242CF-E471-4ECC-B029-C8B5D79192E9}" type="pres">
      <dgm:prSet presAssocID="{B32B0570-6096-4901-82A8-D7E289B1F714}" presName="levelTx" presStyleLbl="revTx" presStyleIdx="0" presStyleCnt="0">
        <dgm:presLayoutVars>
          <dgm:chMax val="1"/>
          <dgm:bulletEnabled val="1"/>
        </dgm:presLayoutVars>
      </dgm:prSet>
      <dgm:spPr/>
      <dgm:t>
        <a:bodyPr/>
        <a:lstStyle/>
        <a:p>
          <a:endParaRPr lang="zh-CN" altLang="en-US"/>
        </a:p>
      </dgm:t>
    </dgm:pt>
    <dgm:pt modelId="{22579D19-5878-42E9-8B91-5C1B19A8A5C5}" type="pres">
      <dgm:prSet presAssocID="{7F174C44-A569-4B6D-9ECC-604F9BC37421}" presName="Name8" presStyleCnt="0"/>
      <dgm:spPr/>
    </dgm:pt>
    <dgm:pt modelId="{117C917E-FE83-412A-BACC-40523487949A}" type="pres">
      <dgm:prSet presAssocID="{7F174C44-A569-4B6D-9ECC-604F9BC37421}" presName="level" presStyleLbl="node1" presStyleIdx="1" presStyleCnt="3">
        <dgm:presLayoutVars>
          <dgm:chMax val="1"/>
          <dgm:bulletEnabled val="1"/>
        </dgm:presLayoutVars>
      </dgm:prSet>
      <dgm:spPr/>
      <dgm:t>
        <a:bodyPr/>
        <a:lstStyle/>
        <a:p>
          <a:endParaRPr lang="zh-CN" altLang="en-US"/>
        </a:p>
      </dgm:t>
    </dgm:pt>
    <dgm:pt modelId="{7F0238CE-F962-43C7-87DB-F4530DA71B6F}" type="pres">
      <dgm:prSet presAssocID="{7F174C44-A569-4B6D-9ECC-604F9BC37421}" presName="levelTx" presStyleLbl="revTx" presStyleIdx="0" presStyleCnt="0">
        <dgm:presLayoutVars>
          <dgm:chMax val="1"/>
          <dgm:bulletEnabled val="1"/>
        </dgm:presLayoutVars>
      </dgm:prSet>
      <dgm:spPr/>
      <dgm:t>
        <a:bodyPr/>
        <a:lstStyle/>
        <a:p>
          <a:endParaRPr lang="zh-CN" altLang="en-US"/>
        </a:p>
      </dgm:t>
    </dgm:pt>
    <dgm:pt modelId="{347DCF9F-5A9B-42F9-BE22-9F8844158486}" type="pres">
      <dgm:prSet presAssocID="{6C606DDB-C404-4D02-8D30-B96731654C32}" presName="Name8" presStyleCnt="0"/>
      <dgm:spPr/>
    </dgm:pt>
    <dgm:pt modelId="{B2511E22-00F9-43DB-8A0A-6F02C01BB16C}" type="pres">
      <dgm:prSet presAssocID="{6C606DDB-C404-4D02-8D30-B96731654C32}" presName="level" presStyleLbl="node1" presStyleIdx="2" presStyleCnt="3">
        <dgm:presLayoutVars>
          <dgm:chMax val="1"/>
          <dgm:bulletEnabled val="1"/>
        </dgm:presLayoutVars>
      </dgm:prSet>
      <dgm:spPr/>
      <dgm:t>
        <a:bodyPr/>
        <a:lstStyle/>
        <a:p>
          <a:endParaRPr lang="zh-CN" altLang="en-US"/>
        </a:p>
      </dgm:t>
    </dgm:pt>
    <dgm:pt modelId="{E8E28A5C-A60A-406A-9E12-6719F68A287B}" type="pres">
      <dgm:prSet presAssocID="{6C606DDB-C404-4D02-8D30-B96731654C32}" presName="levelTx" presStyleLbl="revTx" presStyleIdx="0" presStyleCnt="0">
        <dgm:presLayoutVars>
          <dgm:chMax val="1"/>
          <dgm:bulletEnabled val="1"/>
        </dgm:presLayoutVars>
      </dgm:prSet>
      <dgm:spPr/>
      <dgm:t>
        <a:bodyPr/>
        <a:lstStyle/>
        <a:p>
          <a:endParaRPr lang="zh-CN" altLang="en-US"/>
        </a:p>
      </dgm:t>
    </dgm:pt>
  </dgm:ptLst>
  <dgm:cxnLst>
    <dgm:cxn modelId="{946F4F54-B3A4-4E32-AE50-52B08ABFFC67}" type="presOf" srcId="{ECC715B2-7FF9-43DD-94E2-6CA7FCFB7C5C}" destId="{B3E3BBBF-EC02-422D-9C8C-A37F7A4D6CD9}" srcOrd="0" destOrd="0" presId="urn:microsoft.com/office/officeart/2005/8/layout/pyramid1"/>
    <dgm:cxn modelId="{9BD333B3-9E7D-44A8-A04B-309D3B49C6B0}" type="presOf" srcId="{B32B0570-6096-4901-82A8-D7E289B1F714}" destId="{86040BF4-98A3-40F3-9498-9A170B9E1C80}" srcOrd="0" destOrd="0" presId="urn:microsoft.com/office/officeart/2005/8/layout/pyramid1"/>
    <dgm:cxn modelId="{0E1D773B-911B-46A9-A792-C699AA7AC2B4}" type="presOf" srcId="{7F174C44-A569-4B6D-9ECC-604F9BC37421}" destId="{117C917E-FE83-412A-BACC-40523487949A}" srcOrd="0" destOrd="0" presId="urn:microsoft.com/office/officeart/2005/8/layout/pyramid1"/>
    <dgm:cxn modelId="{66EB53C5-7D67-4513-B306-E69F8E9D5AA2}" type="presOf" srcId="{6C606DDB-C404-4D02-8D30-B96731654C32}" destId="{B2511E22-00F9-43DB-8A0A-6F02C01BB16C}" srcOrd="0" destOrd="0" presId="urn:microsoft.com/office/officeart/2005/8/layout/pyramid1"/>
    <dgm:cxn modelId="{783BFEA3-4A4C-401B-B5A4-B6BB058421DD}" type="presOf" srcId="{6C606DDB-C404-4D02-8D30-B96731654C32}" destId="{E8E28A5C-A60A-406A-9E12-6719F68A287B}" srcOrd="1" destOrd="0" presId="urn:microsoft.com/office/officeart/2005/8/layout/pyramid1"/>
    <dgm:cxn modelId="{B44A46FA-0F8F-4FF0-A379-3DB9B524B986}" srcId="{ECC715B2-7FF9-43DD-94E2-6CA7FCFB7C5C}" destId="{6C606DDB-C404-4D02-8D30-B96731654C32}" srcOrd="2" destOrd="0" parTransId="{D88F1F6D-0706-4739-BC29-702B60647813}" sibTransId="{F3FDBA74-6845-4E4A-A50F-7DA9D811B072}"/>
    <dgm:cxn modelId="{86354819-9752-48EA-8F06-8C8DC449806E}" srcId="{ECC715B2-7FF9-43DD-94E2-6CA7FCFB7C5C}" destId="{B32B0570-6096-4901-82A8-D7E289B1F714}" srcOrd="0" destOrd="0" parTransId="{3422986C-310F-4024-A4C2-15025A766F4B}" sibTransId="{C09DB3D5-FED1-474E-B5CA-C8046C8BBE4A}"/>
    <dgm:cxn modelId="{6D99BD77-5664-4A1E-9551-38CAB4D48522}" srcId="{ECC715B2-7FF9-43DD-94E2-6CA7FCFB7C5C}" destId="{7F174C44-A569-4B6D-9ECC-604F9BC37421}" srcOrd="1" destOrd="0" parTransId="{E6F74840-21A7-4E4D-9625-A2F808E66EE7}" sibTransId="{8E902E2D-454C-4AAE-95F8-8EFBD810C8AC}"/>
    <dgm:cxn modelId="{D41AFD4D-DE5F-425B-85EF-F5054C0DA1A6}" type="presOf" srcId="{7F174C44-A569-4B6D-9ECC-604F9BC37421}" destId="{7F0238CE-F962-43C7-87DB-F4530DA71B6F}" srcOrd="1" destOrd="0" presId="urn:microsoft.com/office/officeart/2005/8/layout/pyramid1"/>
    <dgm:cxn modelId="{EBAE1D18-2DCF-4351-8B32-46A81307AF4B}" type="presOf" srcId="{B32B0570-6096-4901-82A8-D7E289B1F714}" destId="{686242CF-E471-4ECC-B029-C8B5D79192E9}" srcOrd="1" destOrd="0" presId="urn:microsoft.com/office/officeart/2005/8/layout/pyramid1"/>
    <dgm:cxn modelId="{8C15CD8C-5120-489D-AE81-CBB518B1FBD6}" type="presParOf" srcId="{B3E3BBBF-EC02-422D-9C8C-A37F7A4D6CD9}" destId="{6E55BCD7-2D67-40B6-8CDE-A6B5FDD9E161}" srcOrd="0" destOrd="0" presId="urn:microsoft.com/office/officeart/2005/8/layout/pyramid1"/>
    <dgm:cxn modelId="{2200909A-E641-4175-8E3E-7F1D6A9EEF05}" type="presParOf" srcId="{6E55BCD7-2D67-40B6-8CDE-A6B5FDD9E161}" destId="{86040BF4-98A3-40F3-9498-9A170B9E1C80}" srcOrd="0" destOrd="0" presId="urn:microsoft.com/office/officeart/2005/8/layout/pyramid1"/>
    <dgm:cxn modelId="{7995B2ED-4F0B-40FD-9314-6639E621941E}" type="presParOf" srcId="{6E55BCD7-2D67-40B6-8CDE-A6B5FDD9E161}" destId="{686242CF-E471-4ECC-B029-C8B5D79192E9}" srcOrd="1" destOrd="0" presId="urn:microsoft.com/office/officeart/2005/8/layout/pyramid1"/>
    <dgm:cxn modelId="{92E2A8DC-80C7-4472-91A4-FC913E7F5720}" type="presParOf" srcId="{B3E3BBBF-EC02-422D-9C8C-A37F7A4D6CD9}" destId="{22579D19-5878-42E9-8B91-5C1B19A8A5C5}" srcOrd="1" destOrd="0" presId="urn:microsoft.com/office/officeart/2005/8/layout/pyramid1"/>
    <dgm:cxn modelId="{231E383F-F321-4C0D-A607-1F8C0FD2F83F}" type="presParOf" srcId="{22579D19-5878-42E9-8B91-5C1B19A8A5C5}" destId="{117C917E-FE83-412A-BACC-40523487949A}" srcOrd="0" destOrd="0" presId="urn:microsoft.com/office/officeart/2005/8/layout/pyramid1"/>
    <dgm:cxn modelId="{26DD5A3E-D66D-457E-B2FD-CFCF153EE0BB}" type="presParOf" srcId="{22579D19-5878-42E9-8B91-5C1B19A8A5C5}" destId="{7F0238CE-F962-43C7-87DB-F4530DA71B6F}" srcOrd="1" destOrd="0" presId="urn:microsoft.com/office/officeart/2005/8/layout/pyramid1"/>
    <dgm:cxn modelId="{9BC17549-9CBC-4A1D-8621-78FFB8FF400E}" type="presParOf" srcId="{B3E3BBBF-EC02-422D-9C8C-A37F7A4D6CD9}" destId="{347DCF9F-5A9B-42F9-BE22-9F8844158486}" srcOrd="2" destOrd="0" presId="urn:microsoft.com/office/officeart/2005/8/layout/pyramid1"/>
    <dgm:cxn modelId="{2062B8AE-5D53-47DE-A1A9-47534303EACC}" type="presParOf" srcId="{347DCF9F-5A9B-42F9-BE22-9F8844158486}" destId="{B2511E22-00F9-43DB-8A0A-6F02C01BB16C}" srcOrd="0" destOrd="0" presId="urn:microsoft.com/office/officeart/2005/8/layout/pyramid1"/>
    <dgm:cxn modelId="{9190B93C-0788-4C9E-9863-819BAFDA2CDD}" type="presParOf" srcId="{347DCF9F-5A9B-42F9-BE22-9F8844158486}" destId="{E8E28A5C-A60A-406A-9E12-6719F68A287B}"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B18E07-1011-4588-8066-607B635D6210}">
      <dsp:nvSpPr>
        <dsp:cNvPr id="0" name=""/>
        <dsp:cNvSpPr/>
      </dsp:nvSpPr>
      <dsp:spPr>
        <a:xfrm>
          <a:off x="3751188" y="1173923"/>
          <a:ext cx="2924512" cy="2924512"/>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60960" tIns="60960" rIns="60960" bIns="60960" numCol="1" spcCol="1270" anchor="ctr" anchorCtr="0">
          <a:noAutofit/>
        </a:bodyPr>
        <a:lstStyle/>
        <a:p>
          <a:pPr lvl="0" algn="ctr" defTabSz="2133600">
            <a:lnSpc>
              <a:spcPct val="90000"/>
            </a:lnSpc>
            <a:spcBef>
              <a:spcPct val="0"/>
            </a:spcBef>
            <a:spcAft>
              <a:spcPct val="35000"/>
            </a:spcAft>
          </a:pPr>
          <a:r>
            <a:rPr lang="zh-CN" altLang="en-US" sz="4800" b="0" kern="1200" dirty="0">
              <a:latin typeface="微软雅黑" panose="020B0503020204020204" pitchFamily="34" charset="-122"/>
              <a:ea typeface="微软雅黑" panose="020B0503020204020204" pitchFamily="34" charset="-122"/>
            </a:rPr>
            <a:t>双一流建设</a:t>
          </a:r>
          <a:endParaRPr lang="en-US" sz="4800" b="0" kern="1200" dirty="0">
            <a:latin typeface="微软雅黑" panose="020B0503020204020204" pitchFamily="34" charset="-122"/>
            <a:ea typeface="微软雅黑" panose="020B0503020204020204" pitchFamily="34" charset="-122"/>
          </a:endParaRPr>
        </a:p>
      </dsp:txBody>
      <dsp:txXfrm>
        <a:off x="4179473" y="1602208"/>
        <a:ext cx="2067942" cy="2067942"/>
      </dsp:txXfrm>
    </dsp:sp>
    <dsp:sp modelId="{4E289BB7-8A71-40B9-A704-960D42350E9E}">
      <dsp:nvSpPr>
        <dsp:cNvPr id="0" name=""/>
        <dsp:cNvSpPr/>
      </dsp:nvSpPr>
      <dsp:spPr>
        <a:xfrm>
          <a:off x="4482316" y="522"/>
          <a:ext cx="1462256" cy="1462256"/>
        </a:xfrm>
        <a:prstGeom prst="ellipse">
          <a:avLst/>
        </a:prstGeom>
        <a:solidFill>
          <a:srgbClr val="FFC00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zh-CN" altLang="en-US" sz="1200" b="1" kern="1200" dirty="0" smtClean="0">
              <a:latin typeface="微软雅黑" panose="020B0503020204020204" pitchFamily="34" charset="-122"/>
              <a:ea typeface="微软雅黑" panose="020B0503020204020204" pitchFamily="34" charset="-122"/>
            </a:rPr>
            <a:t>上海 </a:t>
          </a:r>
          <a:r>
            <a:rPr lang="en-US" altLang="zh-CN" sz="1200" b="1" kern="1200" dirty="0" smtClean="0">
              <a:latin typeface="微软雅黑" panose="020B0503020204020204" pitchFamily="34" charset="-122"/>
              <a:ea typeface="微软雅黑" panose="020B0503020204020204" pitchFamily="34" charset="-122"/>
            </a:rPr>
            <a:t>- </a:t>
          </a:r>
          <a:r>
            <a:rPr lang="zh-CN" altLang="en-US" sz="1200" b="1" kern="1200" dirty="0" smtClean="0">
              <a:latin typeface="微软雅黑" panose="020B0503020204020204" pitchFamily="34" charset="-122"/>
              <a:ea typeface="微软雅黑" panose="020B0503020204020204" pitchFamily="34" charset="-122"/>
            </a:rPr>
            <a:t>高峰高原重点学科建设计划</a:t>
          </a:r>
          <a:endParaRPr lang="en-US" sz="1200" b="1" kern="1200" dirty="0">
            <a:latin typeface="微软雅黑" panose="020B0503020204020204" pitchFamily="34" charset="-122"/>
            <a:ea typeface="微软雅黑" panose="020B0503020204020204" pitchFamily="34" charset="-122"/>
          </a:endParaRPr>
        </a:p>
      </dsp:txBody>
      <dsp:txXfrm>
        <a:off x="4696458" y="214664"/>
        <a:ext cx="1033972" cy="1033972"/>
      </dsp:txXfrm>
    </dsp:sp>
    <dsp:sp modelId="{78D35BA1-B56D-4A55-BDDB-06E18D92DFC0}">
      <dsp:nvSpPr>
        <dsp:cNvPr id="0" name=""/>
        <dsp:cNvSpPr/>
      </dsp:nvSpPr>
      <dsp:spPr>
        <a:xfrm>
          <a:off x="5601771" y="364254"/>
          <a:ext cx="1462256" cy="1462256"/>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zh-CN" altLang="en-US" sz="1200" b="1" kern="1200" dirty="0">
              <a:latin typeface="微软雅黑" panose="020B0503020204020204" pitchFamily="34" charset="-122"/>
              <a:ea typeface="微软雅黑" panose="020B0503020204020204" pitchFamily="34" charset="-122"/>
            </a:rPr>
            <a:t>北京</a:t>
          </a:r>
          <a:r>
            <a:rPr lang="en-US" altLang="zh-CN" sz="1200" b="1" kern="1200" dirty="0">
              <a:latin typeface="微软雅黑" panose="020B0503020204020204" pitchFamily="34" charset="-122"/>
              <a:ea typeface="微软雅黑" panose="020B0503020204020204" pitchFamily="34" charset="-122"/>
            </a:rPr>
            <a:t>-</a:t>
          </a:r>
          <a:r>
            <a:rPr lang="zh-CN" altLang="en-US" sz="1200" b="1" kern="1200" dirty="0">
              <a:latin typeface="微软雅黑" panose="020B0503020204020204" pitchFamily="34" charset="-122"/>
              <a:ea typeface="微软雅黑" panose="020B0503020204020204" pitchFamily="34" charset="-122"/>
            </a:rPr>
            <a:t>高校高精尖创新中心建设计划</a:t>
          </a:r>
          <a:endParaRPr lang="en-US" sz="1200" b="1" kern="1200" dirty="0">
            <a:latin typeface="微软雅黑" panose="020B0503020204020204" pitchFamily="34" charset="-122"/>
            <a:ea typeface="微软雅黑" panose="020B0503020204020204" pitchFamily="34" charset="-122"/>
          </a:endParaRPr>
        </a:p>
      </dsp:txBody>
      <dsp:txXfrm>
        <a:off x="5815913" y="578396"/>
        <a:ext cx="1033972" cy="1033972"/>
      </dsp:txXfrm>
    </dsp:sp>
    <dsp:sp modelId="{9860FF4F-D3B6-432B-9DBC-5F5DAC8EFDC5}">
      <dsp:nvSpPr>
        <dsp:cNvPr id="0" name=""/>
        <dsp:cNvSpPr/>
      </dsp:nvSpPr>
      <dsp:spPr>
        <a:xfrm>
          <a:off x="6293632" y="1316519"/>
          <a:ext cx="1462256" cy="1462256"/>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zh-CN" altLang="en-US" sz="1200" b="1" kern="1200" dirty="0">
              <a:latin typeface="微软雅黑" panose="020B0503020204020204" pitchFamily="34" charset="-122"/>
              <a:ea typeface="微软雅黑" panose="020B0503020204020204" pitchFamily="34" charset="-122"/>
            </a:rPr>
            <a:t>广东 </a:t>
          </a:r>
          <a:r>
            <a:rPr lang="en-US" altLang="zh-CN" sz="1200" b="1" kern="1200" dirty="0">
              <a:latin typeface="微软雅黑" panose="020B0503020204020204" pitchFamily="34" charset="-122"/>
              <a:ea typeface="微软雅黑" panose="020B0503020204020204" pitchFamily="34" charset="-122"/>
            </a:rPr>
            <a:t>- </a:t>
          </a:r>
          <a:r>
            <a:rPr lang="zh-CN" altLang="en-US" sz="1200" b="1" kern="1200" dirty="0">
              <a:latin typeface="微软雅黑" panose="020B0503020204020204" pitchFamily="34" charset="-122"/>
              <a:ea typeface="微软雅黑" panose="020B0503020204020204" pitchFamily="34" charset="-122"/>
            </a:rPr>
            <a:t>高水平大学建设</a:t>
          </a:r>
          <a:endParaRPr lang="en-US" sz="1200" b="1" kern="1200" dirty="0">
            <a:latin typeface="微软雅黑" panose="020B0503020204020204" pitchFamily="34" charset="-122"/>
            <a:ea typeface="微软雅黑" panose="020B0503020204020204" pitchFamily="34" charset="-122"/>
          </a:endParaRPr>
        </a:p>
      </dsp:txBody>
      <dsp:txXfrm>
        <a:off x="6507774" y="1530661"/>
        <a:ext cx="1033972" cy="1033972"/>
      </dsp:txXfrm>
    </dsp:sp>
    <dsp:sp modelId="{53EABD6F-A20A-411F-813A-BAA5F3AAC4A7}">
      <dsp:nvSpPr>
        <dsp:cNvPr id="0" name=""/>
        <dsp:cNvSpPr/>
      </dsp:nvSpPr>
      <dsp:spPr>
        <a:xfrm>
          <a:off x="6293632" y="2493584"/>
          <a:ext cx="1462256" cy="1462256"/>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zh-CN" altLang="en-US" sz="1200" b="1" kern="1200" dirty="0">
              <a:latin typeface="微软雅黑" panose="020B0503020204020204" pitchFamily="34" charset="-122"/>
              <a:ea typeface="微软雅黑" panose="020B0503020204020204" pitchFamily="34" charset="-122"/>
            </a:rPr>
            <a:t>福建 </a:t>
          </a:r>
          <a:r>
            <a:rPr lang="en-US" altLang="zh-CN" sz="1200" b="1" kern="1200" dirty="0">
              <a:latin typeface="微软雅黑" panose="020B0503020204020204" pitchFamily="34" charset="-122"/>
              <a:ea typeface="微软雅黑" panose="020B0503020204020204" pitchFamily="34" charset="-122"/>
            </a:rPr>
            <a:t>-</a:t>
          </a:r>
          <a:r>
            <a:rPr lang="zh-CN" altLang="en-US" sz="1200" b="1" kern="1200" dirty="0">
              <a:latin typeface="微软雅黑" panose="020B0503020204020204" pitchFamily="34" charset="-122"/>
              <a:ea typeface="微软雅黑" panose="020B0503020204020204" pitchFamily="34" charset="-122"/>
            </a:rPr>
            <a:t> 高水平大学建设</a:t>
          </a:r>
          <a:endParaRPr lang="en-US" sz="1200" b="1" kern="1200" dirty="0">
            <a:latin typeface="微软雅黑" panose="020B0503020204020204" pitchFamily="34" charset="-122"/>
            <a:ea typeface="微软雅黑" panose="020B0503020204020204" pitchFamily="34" charset="-122"/>
          </a:endParaRPr>
        </a:p>
      </dsp:txBody>
      <dsp:txXfrm>
        <a:off x="6507774" y="2707726"/>
        <a:ext cx="1033972" cy="1033972"/>
      </dsp:txXfrm>
    </dsp:sp>
    <dsp:sp modelId="{30457136-61F0-4FF0-863A-5F7BDC98C513}">
      <dsp:nvSpPr>
        <dsp:cNvPr id="0" name=""/>
        <dsp:cNvSpPr/>
      </dsp:nvSpPr>
      <dsp:spPr>
        <a:xfrm>
          <a:off x="5601771" y="3445849"/>
          <a:ext cx="1462256" cy="1462256"/>
        </a:xfrm>
        <a:prstGeom prst="ellipse">
          <a:avLst/>
        </a:prstGeom>
        <a:solidFill>
          <a:schemeClr val="accent1">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zh-CN" altLang="en-US" sz="1200" b="1" kern="1200" dirty="0" smtClean="0">
              <a:latin typeface="微软雅黑" panose="020B0503020204020204" pitchFamily="34" charset="-122"/>
              <a:ea typeface="微软雅黑" panose="020B0503020204020204" pitchFamily="34" charset="-122"/>
            </a:rPr>
            <a:t>浙江 </a:t>
          </a:r>
          <a:r>
            <a:rPr lang="en-US" altLang="zh-CN" sz="1200" b="1" kern="1200" dirty="0" smtClean="0">
              <a:latin typeface="微软雅黑" panose="020B0503020204020204" pitchFamily="34" charset="-122"/>
              <a:ea typeface="微软雅黑" panose="020B0503020204020204" pitchFamily="34" charset="-122"/>
            </a:rPr>
            <a:t>– </a:t>
          </a:r>
          <a:r>
            <a:rPr lang="zh-CN" altLang="en-US" sz="1200" b="1" kern="1200" dirty="0" smtClean="0">
              <a:latin typeface="微软雅黑" panose="020B0503020204020204" pitchFamily="34" charset="-122"/>
              <a:ea typeface="微软雅黑" panose="020B0503020204020204" pitchFamily="34" charset="-122"/>
            </a:rPr>
            <a:t>重点高校建设计划</a:t>
          </a:r>
          <a:endParaRPr lang="en-US" sz="1200" b="1" kern="1200" dirty="0">
            <a:latin typeface="微软雅黑" panose="020B0503020204020204" pitchFamily="34" charset="-122"/>
            <a:ea typeface="微软雅黑" panose="020B0503020204020204" pitchFamily="34" charset="-122"/>
          </a:endParaRPr>
        </a:p>
      </dsp:txBody>
      <dsp:txXfrm>
        <a:off x="5815913" y="3659991"/>
        <a:ext cx="1033972" cy="1033972"/>
      </dsp:txXfrm>
    </dsp:sp>
    <dsp:sp modelId="{8A331143-4DA4-42E7-9DB5-6ACD98BA410A}">
      <dsp:nvSpPr>
        <dsp:cNvPr id="0" name=""/>
        <dsp:cNvSpPr/>
      </dsp:nvSpPr>
      <dsp:spPr>
        <a:xfrm>
          <a:off x="4482316" y="3809581"/>
          <a:ext cx="1462256" cy="1462256"/>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zh-CN" altLang="en-US" sz="1200" b="1" i="0" kern="1200" dirty="0">
              <a:latin typeface="微软雅黑" panose="020B0503020204020204" pitchFamily="34" charset="-122"/>
              <a:ea typeface="微软雅黑" panose="020B0503020204020204" pitchFamily="34" charset="-122"/>
            </a:rPr>
            <a:t>河北</a:t>
          </a:r>
          <a:r>
            <a:rPr lang="en-US" altLang="zh-CN" sz="1200" b="1" i="0" kern="1200" dirty="0">
              <a:latin typeface="微软雅黑" panose="020B0503020204020204" pitchFamily="34" charset="-122"/>
              <a:ea typeface="微软雅黑" panose="020B0503020204020204" pitchFamily="34" charset="-122"/>
            </a:rPr>
            <a:t>—</a:t>
          </a:r>
          <a:r>
            <a:rPr lang="zh-CN" altLang="en-US" sz="1200" b="1" i="0" kern="1200" dirty="0">
              <a:latin typeface="微软雅黑" panose="020B0503020204020204" pitchFamily="34" charset="-122"/>
              <a:ea typeface="微软雅黑" panose="020B0503020204020204" pitchFamily="34" charset="-122"/>
            </a:rPr>
            <a:t>关于统筹推进一流大学和一流学科建设的意见</a:t>
          </a:r>
          <a:endParaRPr lang="en-US" sz="1200" b="1" kern="1200" dirty="0">
            <a:latin typeface="微软雅黑" panose="020B0503020204020204" pitchFamily="34" charset="-122"/>
            <a:ea typeface="微软雅黑" panose="020B0503020204020204" pitchFamily="34" charset="-122"/>
          </a:endParaRPr>
        </a:p>
      </dsp:txBody>
      <dsp:txXfrm>
        <a:off x="4696458" y="4023723"/>
        <a:ext cx="1033972" cy="1033972"/>
      </dsp:txXfrm>
    </dsp:sp>
    <dsp:sp modelId="{14729666-AA70-4F4B-9BC4-6B3AE80624E5}">
      <dsp:nvSpPr>
        <dsp:cNvPr id="0" name=""/>
        <dsp:cNvSpPr/>
      </dsp:nvSpPr>
      <dsp:spPr>
        <a:xfrm>
          <a:off x="3362861" y="3445849"/>
          <a:ext cx="1462256" cy="1462256"/>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zh-CN" altLang="en-US" sz="1200" b="1" kern="1200" dirty="0">
              <a:latin typeface="微软雅黑" panose="020B0503020204020204" pitchFamily="34" charset="-122"/>
              <a:ea typeface="微软雅黑" panose="020B0503020204020204" pitchFamily="34" charset="-122"/>
            </a:rPr>
            <a:t>河南 </a:t>
          </a:r>
          <a:r>
            <a:rPr lang="en-US" altLang="zh-CN" sz="1200" b="1" kern="1200" dirty="0">
              <a:latin typeface="微软雅黑" panose="020B0503020204020204" pitchFamily="34" charset="-122"/>
              <a:ea typeface="微软雅黑" panose="020B0503020204020204" pitchFamily="34" charset="-122"/>
            </a:rPr>
            <a:t>-</a:t>
          </a:r>
          <a:r>
            <a:rPr lang="zh-CN" altLang="en-US" sz="1200" b="1" kern="1200" dirty="0">
              <a:latin typeface="微软雅黑" panose="020B0503020204020204" pitchFamily="34" charset="-122"/>
              <a:ea typeface="微软雅黑" panose="020B0503020204020204" pitchFamily="34" charset="-122"/>
            </a:rPr>
            <a:t> 高水平大学和特色骨干大学建设</a:t>
          </a:r>
          <a:endParaRPr lang="en-US" sz="1200" b="1" kern="1200" dirty="0">
            <a:latin typeface="微软雅黑" panose="020B0503020204020204" pitchFamily="34" charset="-122"/>
            <a:ea typeface="微软雅黑" panose="020B0503020204020204" pitchFamily="34" charset="-122"/>
          </a:endParaRPr>
        </a:p>
      </dsp:txBody>
      <dsp:txXfrm>
        <a:off x="3577003" y="3659991"/>
        <a:ext cx="1033972" cy="1033972"/>
      </dsp:txXfrm>
    </dsp:sp>
    <dsp:sp modelId="{221EFC8D-C41D-4E28-BA08-591B060B1C4D}">
      <dsp:nvSpPr>
        <dsp:cNvPr id="0" name=""/>
        <dsp:cNvSpPr/>
      </dsp:nvSpPr>
      <dsp:spPr>
        <a:xfrm>
          <a:off x="2671000" y="2493584"/>
          <a:ext cx="1462256" cy="1462256"/>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zh-CN" altLang="en-US" sz="1200" b="1" kern="1200" dirty="0">
              <a:latin typeface="微软雅黑" panose="020B0503020204020204" pitchFamily="34" charset="-122"/>
              <a:ea typeface="微软雅黑" panose="020B0503020204020204" pitchFamily="34" charset="-122"/>
            </a:rPr>
            <a:t>安徽 </a:t>
          </a:r>
          <a:r>
            <a:rPr lang="en-US" altLang="zh-CN" sz="1200" b="1" kern="1200" dirty="0">
              <a:latin typeface="微软雅黑" panose="020B0503020204020204" pitchFamily="34" charset="-122"/>
              <a:ea typeface="微软雅黑" panose="020B0503020204020204" pitchFamily="34" charset="-122"/>
            </a:rPr>
            <a:t>-</a:t>
          </a:r>
          <a:r>
            <a:rPr lang="zh-CN" altLang="en-US" sz="1200" b="1" kern="1200" dirty="0">
              <a:latin typeface="微软雅黑" panose="020B0503020204020204" pitchFamily="34" charset="-122"/>
              <a:ea typeface="微软雅黑" panose="020B0503020204020204" pitchFamily="34" charset="-122"/>
            </a:rPr>
            <a:t> 一流学科专业和高水平大学建设</a:t>
          </a:r>
          <a:endParaRPr lang="en-US" sz="1200" b="1" kern="1200" dirty="0">
            <a:latin typeface="微软雅黑" panose="020B0503020204020204" pitchFamily="34" charset="-122"/>
            <a:ea typeface="微软雅黑" panose="020B0503020204020204" pitchFamily="34" charset="-122"/>
          </a:endParaRPr>
        </a:p>
      </dsp:txBody>
      <dsp:txXfrm>
        <a:off x="2885142" y="2707726"/>
        <a:ext cx="1033972" cy="1033972"/>
      </dsp:txXfrm>
    </dsp:sp>
    <dsp:sp modelId="{A3CB9F8B-894A-49E3-9767-159DE89E0BA0}">
      <dsp:nvSpPr>
        <dsp:cNvPr id="0" name=""/>
        <dsp:cNvSpPr/>
      </dsp:nvSpPr>
      <dsp:spPr>
        <a:xfrm>
          <a:off x="2671000" y="1316519"/>
          <a:ext cx="1462256" cy="1462256"/>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zh-CN" altLang="en-US" sz="1200" b="1" kern="1200" dirty="0">
              <a:latin typeface="微软雅黑" panose="020B0503020204020204" pitchFamily="34" charset="-122"/>
              <a:ea typeface="微软雅黑" panose="020B0503020204020204" pitchFamily="34" charset="-122"/>
            </a:rPr>
            <a:t>山东 </a:t>
          </a:r>
          <a:r>
            <a:rPr lang="en-US" altLang="zh-CN" sz="1200" b="1" kern="1200" dirty="0">
              <a:latin typeface="微软雅黑" panose="020B0503020204020204" pitchFamily="34" charset="-122"/>
              <a:ea typeface="微软雅黑" panose="020B0503020204020204" pitchFamily="34" charset="-122"/>
            </a:rPr>
            <a:t>-</a:t>
          </a:r>
          <a:r>
            <a:rPr lang="zh-CN" altLang="en-US" sz="1200" b="1" kern="1200" dirty="0">
              <a:latin typeface="微软雅黑" panose="020B0503020204020204" pitchFamily="34" charset="-122"/>
              <a:ea typeface="微软雅黑" panose="020B0503020204020204" pitchFamily="34" charset="-122"/>
            </a:rPr>
            <a:t> 重点扶持</a:t>
          </a:r>
          <a:r>
            <a:rPr lang="en-US" altLang="zh-CN" sz="1200" b="1" kern="1200" dirty="0">
              <a:latin typeface="微软雅黑" panose="020B0503020204020204" pitchFamily="34" charset="-122"/>
              <a:ea typeface="微软雅黑" panose="020B0503020204020204" pitchFamily="34" charset="-122"/>
            </a:rPr>
            <a:t>6</a:t>
          </a:r>
          <a:r>
            <a:rPr lang="zh-CN" altLang="en-US" sz="1200" b="1" kern="1200" dirty="0">
              <a:latin typeface="微软雅黑" panose="020B0503020204020204" pitchFamily="34" charset="-122"/>
              <a:ea typeface="微软雅黑" panose="020B0503020204020204" pitchFamily="34" charset="-122"/>
            </a:rPr>
            <a:t>所省属高校和</a:t>
          </a:r>
          <a:r>
            <a:rPr lang="en-US" altLang="zh-CN" sz="1200" b="1" kern="1200" dirty="0">
              <a:latin typeface="微软雅黑" panose="020B0503020204020204" pitchFamily="34" charset="-122"/>
              <a:ea typeface="微软雅黑" panose="020B0503020204020204" pitchFamily="34" charset="-122"/>
            </a:rPr>
            <a:t>20</a:t>
          </a:r>
          <a:r>
            <a:rPr lang="zh-CN" altLang="en-US" sz="1200" b="1" kern="1200" dirty="0">
              <a:latin typeface="微软雅黑" panose="020B0503020204020204" pitchFamily="34" charset="-122"/>
              <a:ea typeface="微软雅黑" panose="020B0503020204020204" pitchFamily="34" charset="-122"/>
            </a:rPr>
            <a:t>个优势学科</a:t>
          </a:r>
          <a:endParaRPr lang="en-US" sz="1200" b="1" kern="1200" dirty="0">
            <a:latin typeface="微软雅黑" panose="020B0503020204020204" pitchFamily="34" charset="-122"/>
            <a:ea typeface="微软雅黑" panose="020B0503020204020204" pitchFamily="34" charset="-122"/>
          </a:endParaRPr>
        </a:p>
      </dsp:txBody>
      <dsp:txXfrm>
        <a:off x="2885142" y="1530661"/>
        <a:ext cx="1033972" cy="1033972"/>
      </dsp:txXfrm>
    </dsp:sp>
    <dsp:sp modelId="{D6CAED32-B616-4E7D-8E79-5AC5531C3239}">
      <dsp:nvSpPr>
        <dsp:cNvPr id="0" name=""/>
        <dsp:cNvSpPr/>
      </dsp:nvSpPr>
      <dsp:spPr>
        <a:xfrm>
          <a:off x="3362861" y="364254"/>
          <a:ext cx="1462256" cy="1462256"/>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zh-CN" altLang="en-US" sz="1200" b="1" kern="1200" dirty="0">
              <a:latin typeface="微软雅黑" panose="020B0503020204020204" pitchFamily="34" charset="-122"/>
              <a:ea typeface="微软雅黑" panose="020B0503020204020204" pitchFamily="34" charset="-122"/>
            </a:rPr>
            <a:t>海南 </a:t>
          </a:r>
          <a:r>
            <a:rPr lang="en-US" altLang="zh-CN" sz="1200" b="1" kern="1200" dirty="0">
              <a:latin typeface="微软雅黑" panose="020B0503020204020204" pitchFamily="34" charset="-122"/>
              <a:ea typeface="微软雅黑" panose="020B0503020204020204" pitchFamily="34" charset="-122"/>
            </a:rPr>
            <a:t>-</a:t>
          </a:r>
          <a:r>
            <a:rPr lang="zh-CN" altLang="en-US" sz="1200" b="1" kern="1200" dirty="0">
              <a:latin typeface="微软雅黑" panose="020B0503020204020204" pitchFamily="34" charset="-122"/>
              <a:ea typeface="微软雅黑" panose="020B0503020204020204" pitchFamily="34" charset="-122"/>
            </a:rPr>
            <a:t> 特色重点学科建设计划</a:t>
          </a:r>
          <a:endParaRPr lang="en-US" sz="1200" b="1" kern="1200" dirty="0">
            <a:latin typeface="微软雅黑" panose="020B0503020204020204" pitchFamily="34" charset="-122"/>
            <a:ea typeface="微软雅黑" panose="020B0503020204020204" pitchFamily="34" charset="-122"/>
          </a:endParaRPr>
        </a:p>
      </dsp:txBody>
      <dsp:txXfrm>
        <a:off x="3577003" y="578396"/>
        <a:ext cx="1033972" cy="10339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FE703B-841A-4E03-8476-8C1271248DE8}">
      <dsp:nvSpPr>
        <dsp:cNvPr id="0" name=""/>
        <dsp:cNvSpPr/>
      </dsp:nvSpPr>
      <dsp:spPr>
        <a:xfrm>
          <a:off x="711199" y="0"/>
          <a:ext cx="4064000" cy="4064000"/>
        </a:xfrm>
        <a:prstGeom prst="triangl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502B3B89-52FB-4EE1-ABE1-130463F65DC4}">
      <dsp:nvSpPr>
        <dsp:cNvPr id="0" name=""/>
        <dsp:cNvSpPr/>
      </dsp:nvSpPr>
      <dsp:spPr>
        <a:xfrm>
          <a:off x="2743199" y="406796"/>
          <a:ext cx="2641600" cy="361156"/>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zh-CN" altLang="en-US" sz="1200" kern="1200" dirty="0"/>
            <a:t>论文</a:t>
          </a:r>
          <a:r>
            <a:rPr lang="en-US" altLang="zh-CN" sz="1200" kern="1200" dirty="0"/>
            <a:t>1	</a:t>
          </a:r>
          <a:r>
            <a:rPr lang="zh-CN" altLang="en-US" sz="1200" kern="1200" dirty="0"/>
            <a:t>被引用</a:t>
          </a:r>
          <a:r>
            <a:rPr lang="en-US" altLang="zh-CN" sz="1200" kern="1200" dirty="0"/>
            <a:t>1365</a:t>
          </a:r>
          <a:r>
            <a:rPr lang="zh-CN" altLang="en-US" sz="1200" kern="1200" dirty="0"/>
            <a:t>次</a:t>
          </a:r>
        </a:p>
      </dsp:txBody>
      <dsp:txXfrm>
        <a:off x="2760829" y="424426"/>
        <a:ext cx="2606340" cy="325896"/>
      </dsp:txXfrm>
    </dsp:sp>
    <dsp:sp modelId="{8AAB48C5-9022-4B5B-AAD2-0DFF20A64C49}">
      <dsp:nvSpPr>
        <dsp:cNvPr id="0" name=""/>
        <dsp:cNvSpPr/>
      </dsp:nvSpPr>
      <dsp:spPr>
        <a:xfrm>
          <a:off x="2743199" y="813097"/>
          <a:ext cx="2641600" cy="361156"/>
        </a:xfrm>
        <a:prstGeom prst="roundRect">
          <a:avLst/>
        </a:prstGeom>
        <a:gradFill rotWithShape="1">
          <a:gsLst>
            <a:gs pos="0">
              <a:schemeClr val="dk1">
                <a:tint val="100000"/>
                <a:shade val="100000"/>
                <a:satMod val="130000"/>
              </a:schemeClr>
            </a:gs>
            <a:gs pos="100000">
              <a:schemeClr val="dk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90500" extrusionH="12700">
          <a:bevelT w="63500" h="25400"/>
        </a:sp3d>
      </dsp:spPr>
      <dsp:style>
        <a:lnRef idx="0">
          <a:schemeClr val="dk1"/>
        </a:lnRef>
        <a:fillRef idx="3">
          <a:schemeClr val="dk1"/>
        </a:fillRef>
        <a:effectRef idx="3">
          <a:schemeClr val="dk1"/>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zh-CN" altLang="en-US" sz="1200" kern="1200" dirty="0">
              <a:solidFill>
                <a:schemeClr val="bg1"/>
              </a:solidFill>
            </a:rPr>
            <a:t>论文</a:t>
          </a:r>
          <a:r>
            <a:rPr lang="en-US" altLang="zh-CN" sz="1200" kern="1200" dirty="0">
              <a:solidFill>
                <a:schemeClr val="bg1"/>
              </a:solidFill>
            </a:rPr>
            <a:t>2	</a:t>
          </a:r>
          <a:r>
            <a:rPr lang="zh-CN" altLang="en-US" sz="1200" kern="1200" dirty="0">
              <a:solidFill>
                <a:schemeClr val="bg1"/>
              </a:solidFill>
            </a:rPr>
            <a:t>被引用</a:t>
          </a:r>
          <a:r>
            <a:rPr lang="en-US" altLang="zh-CN" sz="1200" kern="1200" dirty="0">
              <a:solidFill>
                <a:schemeClr val="bg1"/>
              </a:solidFill>
            </a:rPr>
            <a:t>1278</a:t>
          </a:r>
          <a:r>
            <a:rPr lang="zh-CN" altLang="en-US" sz="1200" kern="1200" dirty="0">
              <a:solidFill>
                <a:schemeClr val="bg1"/>
              </a:solidFill>
            </a:rPr>
            <a:t>次</a:t>
          </a:r>
        </a:p>
      </dsp:txBody>
      <dsp:txXfrm>
        <a:off x="2760829" y="830727"/>
        <a:ext cx="2606340" cy="325896"/>
      </dsp:txXfrm>
    </dsp:sp>
    <dsp:sp modelId="{ACE37A50-EDF5-4AA7-953C-226BE7E43247}">
      <dsp:nvSpPr>
        <dsp:cNvPr id="0" name=""/>
        <dsp:cNvSpPr/>
      </dsp:nvSpPr>
      <dsp:spPr>
        <a:xfrm>
          <a:off x="2743199" y="1219398"/>
          <a:ext cx="2641600" cy="361156"/>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zh-CN" altLang="en-US" sz="1200" kern="1200" dirty="0"/>
            <a:t>论文</a:t>
          </a:r>
          <a:r>
            <a:rPr lang="en-US" altLang="zh-CN" sz="1200" kern="1200" dirty="0"/>
            <a:t>3	</a:t>
          </a:r>
          <a:r>
            <a:rPr lang="zh-CN" altLang="en-US" sz="1200" kern="1200" dirty="0"/>
            <a:t>被引用</a:t>
          </a:r>
          <a:r>
            <a:rPr lang="en-US" altLang="zh-CN" sz="1200" kern="1200" dirty="0"/>
            <a:t>1139</a:t>
          </a:r>
          <a:r>
            <a:rPr lang="zh-CN" altLang="en-US" sz="1200" kern="1200" dirty="0"/>
            <a:t>次</a:t>
          </a:r>
        </a:p>
      </dsp:txBody>
      <dsp:txXfrm>
        <a:off x="2760829" y="1237028"/>
        <a:ext cx="2606340" cy="325896"/>
      </dsp:txXfrm>
    </dsp:sp>
    <dsp:sp modelId="{AA5DB9ED-C0B1-4090-8AAB-B1BCD8345CB3}">
      <dsp:nvSpPr>
        <dsp:cNvPr id="0" name=""/>
        <dsp:cNvSpPr/>
      </dsp:nvSpPr>
      <dsp:spPr>
        <a:xfrm>
          <a:off x="2743199" y="1625699"/>
          <a:ext cx="2641600" cy="361156"/>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zh-CN" altLang="en-US" sz="1200" kern="1200" dirty="0"/>
            <a:t>论文</a:t>
          </a:r>
          <a:r>
            <a:rPr lang="en-US" altLang="zh-CN" sz="1200" kern="1200" dirty="0"/>
            <a:t>4	</a:t>
          </a:r>
          <a:r>
            <a:rPr lang="zh-CN" altLang="en-US" sz="1200" kern="1200" dirty="0"/>
            <a:t>被引用</a:t>
          </a:r>
          <a:r>
            <a:rPr lang="en-US" altLang="zh-CN" sz="1200" kern="1200" dirty="0"/>
            <a:t>987</a:t>
          </a:r>
          <a:r>
            <a:rPr lang="zh-CN" altLang="en-US" sz="1200" kern="1200" dirty="0"/>
            <a:t>次</a:t>
          </a:r>
        </a:p>
      </dsp:txBody>
      <dsp:txXfrm>
        <a:off x="2760829" y="1643329"/>
        <a:ext cx="2606340" cy="325896"/>
      </dsp:txXfrm>
    </dsp:sp>
    <dsp:sp modelId="{98A6FF8F-B142-4F2D-81CF-28FF643AC7E8}">
      <dsp:nvSpPr>
        <dsp:cNvPr id="0" name=""/>
        <dsp:cNvSpPr/>
      </dsp:nvSpPr>
      <dsp:spPr>
        <a:xfrm>
          <a:off x="2743199" y="2032000"/>
          <a:ext cx="2641600" cy="361156"/>
        </a:xfrm>
        <a:prstGeom prst="roundRect">
          <a:avLst/>
        </a:prstGeom>
        <a:gradFill rotWithShape="1">
          <a:gsLst>
            <a:gs pos="0">
              <a:schemeClr val="dk1">
                <a:tint val="100000"/>
                <a:shade val="100000"/>
                <a:satMod val="130000"/>
              </a:schemeClr>
            </a:gs>
            <a:gs pos="100000">
              <a:schemeClr val="dk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90500" extrusionH="12700">
          <a:bevelT w="63500" h="25400"/>
        </a:sp3d>
      </dsp:spPr>
      <dsp:style>
        <a:lnRef idx="0">
          <a:schemeClr val="dk1"/>
        </a:lnRef>
        <a:fillRef idx="3">
          <a:schemeClr val="dk1"/>
        </a:fillRef>
        <a:effectRef idx="3">
          <a:schemeClr val="dk1"/>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zh-CN" altLang="en-US" sz="1200" kern="1200" dirty="0">
              <a:solidFill>
                <a:schemeClr val="bg1"/>
              </a:solidFill>
            </a:rPr>
            <a:t>论文</a:t>
          </a:r>
          <a:r>
            <a:rPr lang="en-US" altLang="zh-CN" sz="1200" kern="1200" dirty="0">
              <a:solidFill>
                <a:schemeClr val="bg1"/>
              </a:solidFill>
            </a:rPr>
            <a:t>5	</a:t>
          </a:r>
          <a:r>
            <a:rPr lang="zh-CN" altLang="en-US" sz="1200" kern="1200" dirty="0">
              <a:solidFill>
                <a:schemeClr val="bg1"/>
              </a:solidFill>
            </a:rPr>
            <a:t>被引用</a:t>
          </a:r>
          <a:r>
            <a:rPr lang="en-US" altLang="zh-CN" sz="1200" kern="1200" dirty="0">
              <a:solidFill>
                <a:schemeClr val="bg1"/>
              </a:solidFill>
            </a:rPr>
            <a:t>935</a:t>
          </a:r>
          <a:r>
            <a:rPr lang="zh-CN" altLang="en-US" sz="1200" kern="1200" dirty="0">
              <a:solidFill>
                <a:schemeClr val="bg1"/>
              </a:solidFill>
            </a:rPr>
            <a:t>次</a:t>
          </a:r>
        </a:p>
      </dsp:txBody>
      <dsp:txXfrm>
        <a:off x="2760829" y="2049630"/>
        <a:ext cx="2606340" cy="325896"/>
      </dsp:txXfrm>
    </dsp:sp>
    <dsp:sp modelId="{01ED8F33-C09F-447A-A3FF-A850077626CF}">
      <dsp:nvSpPr>
        <dsp:cNvPr id="0" name=""/>
        <dsp:cNvSpPr/>
      </dsp:nvSpPr>
      <dsp:spPr>
        <a:xfrm>
          <a:off x="2743199" y="2438300"/>
          <a:ext cx="2641600" cy="361156"/>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zh-CN" altLang="en-US" sz="1200" kern="1200" dirty="0"/>
            <a:t>论文</a:t>
          </a:r>
          <a:r>
            <a:rPr lang="en-US" altLang="zh-CN" sz="1200" kern="1200" dirty="0"/>
            <a:t>6	</a:t>
          </a:r>
          <a:r>
            <a:rPr lang="zh-CN" altLang="en-US" sz="1200" kern="1200" dirty="0"/>
            <a:t>被引用</a:t>
          </a:r>
          <a:r>
            <a:rPr lang="en-US" altLang="zh-CN" sz="1200" kern="1200" dirty="0"/>
            <a:t>821</a:t>
          </a:r>
          <a:r>
            <a:rPr lang="zh-CN" altLang="en-US" sz="1200" kern="1200" dirty="0"/>
            <a:t>次</a:t>
          </a:r>
        </a:p>
      </dsp:txBody>
      <dsp:txXfrm>
        <a:off x="2760829" y="2455930"/>
        <a:ext cx="2606340" cy="325896"/>
      </dsp:txXfrm>
    </dsp:sp>
    <dsp:sp modelId="{4A000889-5E8D-4E6F-AE69-757CE2F89AE9}">
      <dsp:nvSpPr>
        <dsp:cNvPr id="0" name=""/>
        <dsp:cNvSpPr/>
      </dsp:nvSpPr>
      <dsp:spPr>
        <a:xfrm>
          <a:off x="2743199" y="2844601"/>
          <a:ext cx="2641600" cy="361156"/>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altLang="zh-CN" sz="1200" kern="1200" dirty="0"/>
            <a:t>……</a:t>
          </a:r>
          <a:endParaRPr lang="zh-CN" altLang="en-US" sz="1200" kern="1200" dirty="0"/>
        </a:p>
      </dsp:txBody>
      <dsp:txXfrm>
        <a:off x="2760829" y="2862231"/>
        <a:ext cx="2606340" cy="325896"/>
      </dsp:txXfrm>
    </dsp:sp>
    <dsp:sp modelId="{BC3A592F-0493-4644-B27C-7626253717BC}">
      <dsp:nvSpPr>
        <dsp:cNvPr id="0" name=""/>
        <dsp:cNvSpPr/>
      </dsp:nvSpPr>
      <dsp:spPr>
        <a:xfrm>
          <a:off x="2743199" y="3250902"/>
          <a:ext cx="2641600" cy="361156"/>
        </a:xfrm>
        <a:prstGeom prst="roundRect">
          <a:avLst/>
        </a:prstGeom>
        <a:gradFill rotWithShape="1">
          <a:gsLst>
            <a:gs pos="0">
              <a:schemeClr val="dk1">
                <a:tint val="100000"/>
                <a:shade val="100000"/>
                <a:satMod val="130000"/>
              </a:schemeClr>
            </a:gs>
            <a:gs pos="100000">
              <a:schemeClr val="dk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90500" extrusionH="12700">
          <a:bevelT w="63500" h="25400"/>
        </a:sp3d>
      </dsp:spPr>
      <dsp:style>
        <a:lnRef idx="0">
          <a:schemeClr val="dk1"/>
        </a:lnRef>
        <a:fillRef idx="3">
          <a:schemeClr val="dk1"/>
        </a:fillRef>
        <a:effectRef idx="3">
          <a:schemeClr val="dk1"/>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zh-CN" altLang="en-US" sz="1200" kern="1200" dirty="0">
              <a:solidFill>
                <a:schemeClr val="bg1"/>
              </a:solidFill>
            </a:rPr>
            <a:t>论文</a:t>
          </a:r>
          <a:r>
            <a:rPr lang="en-US" altLang="zh-CN" sz="1200" kern="1200" dirty="0">
              <a:solidFill>
                <a:schemeClr val="bg1"/>
              </a:solidFill>
            </a:rPr>
            <a:t>100 </a:t>
          </a:r>
          <a:r>
            <a:rPr lang="zh-CN" altLang="en-US" sz="1200" kern="1200" dirty="0">
              <a:solidFill>
                <a:schemeClr val="bg1"/>
              </a:solidFill>
            </a:rPr>
            <a:t>被引用</a:t>
          </a:r>
          <a:r>
            <a:rPr lang="en-US" altLang="zh-CN" sz="1200" kern="1200" dirty="0">
              <a:solidFill>
                <a:schemeClr val="bg1"/>
              </a:solidFill>
            </a:rPr>
            <a:t>4</a:t>
          </a:r>
          <a:r>
            <a:rPr lang="zh-CN" altLang="en-US" sz="1200" kern="1200" dirty="0">
              <a:solidFill>
                <a:schemeClr val="bg1"/>
              </a:solidFill>
            </a:rPr>
            <a:t>次</a:t>
          </a:r>
        </a:p>
      </dsp:txBody>
      <dsp:txXfrm>
        <a:off x="2760829" y="3268532"/>
        <a:ext cx="2606340" cy="32589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89B17D-14F7-479C-8CA9-286177D27818}">
      <dsp:nvSpPr>
        <dsp:cNvPr id="0" name=""/>
        <dsp:cNvSpPr/>
      </dsp:nvSpPr>
      <dsp:spPr>
        <a:xfrm>
          <a:off x="1537727" y="543337"/>
          <a:ext cx="3629847" cy="3629847"/>
        </a:xfrm>
        <a:prstGeom prst="blockArc">
          <a:avLst>
            <a:gd name="adj1" fmla="val 11880000"/>
            <a:gd name="adj2" fmla="val 16200000"/>
            <a:gd name="adj3" fmla="val 4641"/>
          </a:avLst>
        </a:prstGeom>
        <a:solidFill>
          <a:srgbClr val="FFC0AA">
            <a:hueOff val="-931784"/>
            <a:satOff val="-7735"/>
            <a:lumOff val="-42744"/>
            <a:alphaOff val="0"/>
          </a:srgb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sp>
    <dsp:sp modelId="{A5A7EF32-BD4D-4271-A32D-C4C1CE9826D2}">
      <dsp:nvSpPr>
        <dsp:cNvPr id="0" name=""/>
        <dsp:cNvSpPr/>
      </dsp:nvSpPr>
      <dsp:spPr>
        <a:xfrm>
          <a:off x="1537727" y="543337"/>
          <a:ext cx="3629847" cy="3629847"/>
        </a:xfrm>
        <a:prstGeom prst="blockArc">
          <a:avLst>
            <a:gd name="adj1" fmla="val 7560000"/>
            <a:gd name="adj2" fmla="val 11880000"/>
            <a:gd name="adj3" fmla="val 4641"/>
          </a:avLst>
        </a:prstGeom>
        <a:solidFill>
          <a:srgbClr val="FFC0AA">
            <a:hueOff val="-698838"/>
            <a:satOff val="-5801"/>
            <a:lumOff val="-32058"/>
            <a:alphaOff val="0"/>
          </a:srgb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sp>
    <dsp:sp modelId="{CF37D8E6-B177-429A-9CB3-AF8072751A53}">
      <dsp:nvSpPr>
        <dsp:cNvPr id="0" name=""/>
        <dsp:cNvSpPr/>
      </dsp:nvSpPr>
      <dsp:spPr>
        <a:xfrm>
          <a:off x="1537727" y="543337"/>
          <a:ext cx="3629847" cy="3629847"/>
        </a:xfrm>
        <a:prstGeom prst="blockArc">
          <a:avLst>
            <a:gd name="adj1" fmla="val 3240000"/>
            <a:gd name="adj2" fmla="val 7560000"/>
            <a:gd name="adj3" fmla="val 4641"/>
          </a:avLst>
        </a:prstGeom>
        <a:solidFill>
          <a:srgbClr val="FFC0AA">
            <a:hueOff val="-465892"/>
            <a:satOff val="-3868"/>
            <a:lumOff val="-21372"/>
            <a:alphaOff val="0"/>
          </a:srgb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sp>
    <dsp:sp modelId="{459DA724-8904-411F-9DF3-8EF61DBF0413}">
      <dsp:nvSpPr>
        <dsp:cNvPr id="0" name=""/>
        <dsp:cNvSpPr/>
      </dsp:nvSpPr>
      <dsp:spPr>
        <a:xfrm>
          <a:off x="1537727" y="543337"/>
          <a:ext cx="3629847" cy="3629847"/>
        </a:xfrm>
        <a:prstGeom prst="blockArc">
          <a:avLst>
            <a:gd name="adj1" fmla="val 20520000"/>
            <a:gd name="adj2" fmla="val 3240000"/>
            <a:gd name="adj3" fmla="val 4641"/>
          </a:avLst>
        </a:prstGeom>
        <a:solidFill>
          <a:srgbClr val="FFC0AA">
            <a:hueOff val="-232946"/>
            <a:satOff val="-1934"/>
            <a:lumOff val="-10686"/>
            <a:alphaOff val="0"/>
          </a:srgb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sp>
    <dsp:sp modelId="{ED3DA364-2716-4B07-A646-0CBF196C203F}">
      <dsp:nvSpPr>
        <dsp:cNvPr id="0" name=""/>
        <dsp:cNvSpPr/>
      </dsp:nvSpPr>
      <dsp:spPr>
        <a:xfrm>
          <a:off x="1537727" y="543337"/>
          <a:ext cx="3629847" cy="3629847"/>
        </a:xfrm>
        <a:prstGeom prst="blockArc">
          <a:avLst>
            <a:gd name="adj1" fmla="val 16200000"/>
            <a:gd name="adj2" fmla="val 20520000"/>
            <a:gd name="adj3" fmla="val 4641"/>
          </a:avLst>
        </a:prstGeom>
        <a:solidFill>
          <a:srgbClr val="FFC0AA">
            <a:hueOff val="0"/>
            <a:satOff val="0"/>
            <a:lumOff val="0"/>
            <a:alphaOff val="0"/>
          </a:srgb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sp>
    <dsp:sp modelId="{CBBBD4EE-1F8A-4869-867B-0EC0D1785337}">
      <dsp:nvSpPr>
        <dsp:cNvPr id="0" name=""/>
        <dsp:cNvSpPr/>
      </dsp:nvSpPr>
      <dsp:spPr>
        <a:xfrm>
          <a:off x="2517691" y="1523300"/>
          <a:ext cx="1669921" cy="1669921"/>
        </a:xfrm>
        <a:prstGeom prst="ellipse">
          <a:avLst/>
        </a:prstGeom>
        <a:solidFill>
          <a:srgbClr val="3F3F3F">
            <a:hueOff val="0"/>
            <a:satOff val="0"/>
            <a:lumOff val="0"/>
            <a:alphaOff val="0"/>
          </a:srgb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r>
            <a:rPr lang="zh-CN" altLang="en-US" sz="3600" kern="1200" dirty="0">
              <a:solidFill>
                <a:srgbClr val="FFFFFF"/>
              </a:solidFill>
              <a:latin typeface="Arial"/>
              <a:ea typeface="黑体"/>
              <a:cs typeface="+mn-cs"/>
            </a:rPr>
            <a:t>国际合作</a:t>
          </a:r>
        </a:p>
      </dsp:txBody>
      <dsp:txXfrm>
        <a:off x="2762245" y="1767854"/>
        <a:ext cx="1180813" cy="1180813"/>
      </dsp:txXfrm>
    </dsp:sp>
    <dsp:sp modelId="{636FB1BD-424E-41BE-A669-E75019E4148F}">
      <dsp:nvSpPr>
        <dsp:cNvPr id="0" name=""/>
        <dsp:cNvSpPr/>
      </dsp:nvSpPr>
      <dsp:spPr>
        <a:xfrm>
          <a:off x="2598261" y="947"/>
          <a:ext cx="1508780" cy="1168944"/>
        </a:xfrm>
        <a:prstGeom prst="ellipse">
          <a:avLst/>
        </a:prstGeom>
        <a:solidFill>
          <a:srgbClr val="FFC0AA">
            <a:hueOff val="0"/>
            <a:satOff val="0"/>
            <a:lumOff val="0"/>
            <a:alphaOff val="0"/>
          </a:srgb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zh-CN" altLang="en-US" sz="1900" b="1" kern="1200" dirty="0">
              <a:solidFill>
                <a:srgbClr val="FFFFFF"/>
              </a:solidFill>
              <a:latin typeface="Arial"/>
              <a:ea typeface="黑体"/>
              <a:cs typeface="+mn-cs"/>
            </a:rPr>
            <a:t>被引频次</a:t>
          </a:r>
        </a:p>
      </dsp:txBody>
      <dsp:txXfrm>
        <a:off x="2819217" y="172135"/>
        <a:ext cx="1066868" cy="826568"/>
      </dsp:txXfrm>
    </dsp:sp>
    <dsp:sp modelId="{5A691042-A99A-4D4A-809E-172FF7E3CFDE}">
      <dsp:nvSpPr>
        <dsp:cNvPr id="0" name=""/>
        <dsp:cNvSpPr/>
      </dsp:nvSpPr>
      <dsp:spPr>
        <a:xfrm>
          <a:off x="4082182" y="1225950"/>
          <a:ext cx="1913083" cy="1168944"/>
        </a:xfrm>
        <a:prstGeom prst="ellipse">
          <a:avLst/>
        </a:prstGeom>
        <a:solidFill>
          <a:srgbClr val="FFC0AA">
            <a:hueOff val="-232946"/>
            <a:satOff val="-1934"/>
            <a:lumOff val="-10686"/>
            <a:alphaOff val="0"/>
          </a:srgb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zh-CN" altLang="en-US" sz="1900" b="1" kern="1200" dirty="0">
              <a:solidFill>
                <a:srgbClr val="FFFFFF"/>
              </a:solidFill>
              <a:latin typeface="Arial"/>
              <a:ea typeface="黑体"/>
              <a:cs typeface="+mn-cs"/>
            </a:rPr>
            <a:t>学术声誉</a:t>
          </a:r>
        </a:p>
      </dsp:txBody>
      <dsp:txXfrm>
        <a:off x="4362347" y="1397138"/>
        <a:ext cx="1352753" cy="826568"/>
      </dsp:txXfrm>
    </dsp:sp>
    <dsp:sp modelId="{CE052CB9-999C-4E23-A06B-908658AE5AC7}">
      <dsp:nvSpPr>
        <dsp:cNvPr id="0" name=""/>
        <dsp:cNvSpPr/>
      </dsp:nvSpPr>
      <dsp:spPr>
        <a:xfrm>
          <a:off x="3635963" y="3208048"/>
          <a:ext cx="1517477" cy="1168944"/>
        </a:xfrm>
        <a:prstGeom prst="ellipse">
          <a:avLst/>
        </a:prstGeom>
        <a:solidFill>
          <a:srgbClr val="FFC0AA">
            <a:hueOff val="-465892"/>
            <a:satOff val="-3868"/>
            <a:lumOff val="-21372"/>
            <a:alphaOff val="0"/>
          </a:srgb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zh-CN" altLang="en-US" sz="1900" b="1" kern="1200" dirty="0">
              <a:solidFill>
                <a:srgbClr val="FFFFFF"/>
              </a:solidFill>
              <a:latin typeface="Arial"/>
              <a:ea typeface="黑体"/>
              <a:cs typeface="+mn-cs"/>
            </a:rPr>
            <a:t>国际声誉</a:t>
          </a:r>
        </a:p>
      </dsp:txBody>
      <dsp:txXfrm>
        <a:off x="3858192" y="3379236"/>
        <a:ext cx="1073019" cy="826568"/>
      </dsp:txXfrm>
    </dsp:sp>
    <dsp:sp modelId="{1C53C6A4-24D9-4040-A7B9-1198B043B229}">
      <dsp:nvSpPr>
        <dsp:cNvPr id="0" name=""/>
        <dsp:cNvSpPr/>
      </dsp:nvSpPr>
      <dsp:spPr>
        <a:xfrm>
          <a:off x="1568409" y="3208048"/>
          <a:ext cx="1484384" cy="1168944"/>
        </a:xfrm>
        <a:prstGeom prst="ellipse">
          <a:avLst/>
        </a:prstGeom>
        <a:solidFill>
          <a:srgbClr val="FFC0AA">
            <a:hueOff val="-698838"/>
            <a:satOff val="-5801"/>
            <a:lumOff val="-32058"/>
            <a:alphaOff val="0"/>
          </a:srgb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zh-CN" altLang="en-US" sz="1900" b="1" kern="1200" dirty="0">
              <a:solidFill>
                <a:srgbClr val="FFFFFF"/>
              </a:solidFill>
              <a:latin typeface="Arial"/>
              <a:ea typeface="黑体"/>
              <a:cs typeface="+mn-cs"/>
            </a:rPr>
            <a:t>国际研究人员比例</a:t>
          </a:r>
        </a:p>
      </dsp:txBody>
      <dsp:txXfrm>
        <a:off x="1785792" y="3379236"/>
        <a:ext cx="1049618" cy="826568"/>
      </dsp:txXfrm>
    </dsp:sp>
    <dsp:sp modelId="{F554A3B4-7CD6-43EF-88D0-F9C45051F9F8}">
      <dsp:nvSpPr>
        <dsp:cNvPr id="0" name=""/>
        <dsp:cNvSpPr/>
      </dsp:nvSpPr>
      <dsp:spPr>
        <a:xfrm>
          <a:off x="941850" y="1225950"/>
          <a:ext cx="1449456" cy="1168944"/>
        </a:xfrm>
        <a:prstGeom prst="ellipse">
          <a:avLst/>
        </a:prstGeom>
        <a:solidFill>
          <a:srgbClr val="FFC0AA">
            <a:hueOff val="-931784"/>
            <a:satOff val="-7735"/>
            <a:lumOff val="-42744"/>
            <a:alphaOff val="0"/>
          </a:srgb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altLang="zh-CN" sz="1900" b="1" kern="1200" dirty="0">
              <a:solidFill>
                <a:srgbClr val="FFFFFF"/>
              </a:solidFill>
              <a:latin typeface="Arial"/>
              <a:ea typeface="黑体"/>
              <a:cs typeface="+mn-cs"/>
            </a:rPr>
            <a:t>……</a:t>
          </a:r>
          <a:endParaRPr lang="zh-CN" altLang="en-US" sz="1900" b="1" kern="1200" dirty="0">
            <a:solidFill>
              <a:srgbClr val="FFFFFF"/>
            </a:solidFill>
            <a:latin typeface="Arial"/>
            <a:ea typeface="黑体"/>
            <a:cs typeface="+mn-cs"/>
          </a:endParaRPr>
        </a:p>
      </dsp:txBody>
      <dsp:txXfrm>
        <a:off x="1154118" y="1397138"/>
        <a:ext cx="1024920" cy="82656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B7DB71-7A4C-44FB-A3D1-1B4B62E008C5}">
      <dsp:nvSpPr>
        <dsp:cNvPr id="0" name=""/>
        <dsp:cNvSpPr/>
      </dsp:nvSpPr>
      <dsp:spPr>
        <a:xfrm>
          <a:off x="0" y="406204"/>
          <a:ext cx="7805735" cy="554400"/>
        </a:xfrm>
        <a:prstGeom prst="rect">
          <a:avLst/>
        </a:prstGeom>
        <a:solidFill>
          <a:schemeClr val="lt1">
            <a:alpha val="90000"/>
            <a:hueOff val="0"/>
            <a:satOff val="0"/>
            <a:lumOff val="0"/>
            <a:alphaOff val="0"/>
          </a:schemeClr>
        </a:solidFill>
        <a:ln w="2540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dsp:style>
    </dsp:sp>
    <dsp:sp modelId="{5940D531-2A48-42D4-8B50-0A6CA806DB7C}">
      <dsp:nvSpPr>
        <dsp:cNvPr id="0" name=""/>
        <dsp:cNvSpPr/>
      </dsp:nvSpPr>
      <dsp:spPr>
        <a:xfrm>
          <a:off x="390286" y="81484"/>
          <a:ext cx="5464014" cy="649440"/>
        </a:xfrm>
        <a:prstGeom prst="roundRect">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527" tIns="0" rIns="206527" bIns="0" numCol="1" spcCol="1270" anchor="ctr" anchorCtr="0">
          <a:noAutofit/>
        </a:bodyPr>
        <a:lstStyle/>
        <a:p>
          <a:pPr lvl="0" algn="l" defTabSz="1066800">
            <a:lnSpc>
              <a:spcPct val="90000"/>
            </a:lnSpc>
            <a:spcBef>
              <a:spcPct val="0"/>
            </a:spcBef>
            <a:spcAft>
              <a:spcPct val="35000"/>
            </a:spcAft>
          </a:pPr>
          <a:r>
            <a:rPr lang="zh-CN" altLang="en-US" sz="2400" b="0" kern="1200" dirty="0">
              <a:latin typeface="微软雅黑" pitchFamily="34" charset="-122"/>
              <a:ea typeface="微软雅黑" pitchFamily="34" charset="-122"/>
            </a:rPr>
            <a:t>追踪本领域研究前沿</a:t>
          </a:r>
          <a:endParaRPr lang="en-US" altLang="zh-CN" sz="2400" b="0" kern="1200" dirty="0">
            <a:latin typeface="微软雅黑" pitchFamily="34" charset="-122"/>
            <a:ea typeface="微软雅黑" pitchFamily="34" charset="-122"/>
          </a:endParaRPr>
        </a:p>
      </dsp:txBody>
      <dsp:txXfrm>
        <a:off x="421989" y="113187"/>
        <a:ext cx="5400608" cy="586034"/>
      </dsp:txXfrm>
    </dsp:sp>
    <dsp:sp modelId="{F8CBBB1B-4D17-41EC-AB93-8CFC8FF2E4B8}">
      <dsp:nvSpPr>
        <dsp:cNvPr id="0" name=""/>
        <dsp:cNvSpPr/>
      </dsp:nvSpPr>
      <dsp:spPr>
        <a:xfrm>
          <a:off x="0" y="1404125"/>
          <a:ext cx="7805735" cy="554400"/>
        </a:xfrm>
        <a:prstGeom prst="rect">
          <a:avLst/>
        </a:prstGeom>
        <a:solidFill>
          <a:schemeClr val="lt1">
            <a:alpha val="90000"/>
            <a:hueOff val="0"/>
            <a:satOff val="0"/>
            <a:lumOff val="0"/>
            <a:alphaOff val="0"/>
          </a:schemeClr>
        </a:solidFill>
        <a:ln w="25400" cap="flat" cmpd="sng" algn="ctr">
          <a:solidFill>
            <a:schemeClr val="accent3">
              <a:lumMod val="75000"/>
            </a:schemeClr>
          </a:solidFill>
          <a:prstDash val="solid"/>
        </a:ln>
        <a:effectLst/>
      </dsp:spPr>
      <dsp:style>
        <a:lnRef idx="2">
          <a:scrgbClr r="0" g="0" b="0"/>
        </a:lnRef>
        <a:fillRef idx="1">
          <a:scrgbClr r="0" g="0" b="0"/>
        </a:fillRef>
        <a:effectRef idx="0">
          <a:scrgbClr r="0" g="0" b="0"/>
        </a:effectRef>
        <a:fontRef idx="minor"/>
      </dsp:style>
    </dsp:sp>
    <dsp:sp modelId="{1A8B5150-18B8-489A-B6A4-D3141E5CA65F}">
      <dsp:nvSpPr>
        <dsp:cNvPr id="0" name=""/>
        <dsp:cNvSpPr/>
      </dsp:nvSpPr>
      <dsp:spPr>
        <a:xfrm>
          <a:off x="390286" y="1079405"/>
          <a:ext cx="5464014" cy="649440"/>
        </a:xfrm>
        <a:prstGeom prst="round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527" tIns="0" rIns="206527" bIns="0" numCol="1" spcCol="1270" anchor="ctr" anchorCtr="0">
          <a:noAutofit/>
        </a:bodyPr>
        <a:lstStyle/>
        <a:p>
          <a:pPr lvl="0" algn="l" defTabSz="1066800">
            <a:lnSpc>
              <a:spcPct val="90000"/>
            </a:lnSpc>
            <a:spcBef>
              <a:spcPct val="0"/>
            </a:spcBef>
            <a:spcAft>
              <a:spcPct val="35000"/>
            </a:spcAft>
          </a:pPr>
          <a:r>
            <a:rPr lang="zh-CN" altLang="en-US" sz="2400" b="0" kern="1200" dirty="0">
              <a:latin typeface="微软雅黑" pitchFamily="34" charset="-122"/>
              <a:ea typeface="微软雅黑" pitchFamily="34" charset="-122"/>
            </a:rPr>
            <a:t>加强高效的国际合作</a:t>
          </a:r>
        </a:p>
      </dsp:txBody>
      <dsp:txXfrm>
        <a:off x="421989" y="1111108"/>
        <a:ext cx="5400608" cy="586034"/>
      </dsp:txXfrm>
    </dsp:sp>
    <dsp:sp modelId="{C5ED5D75-3850-432D-913B-DDBC67CCBCCE}">
      <dsp:nvSpPr>
        <dsp:cNvPr id="0" name=""/>
        <dsp:cNvSpPr/>
      </dsp:nvSpPr>
      <dsp:spPr>
        <a:xfrm>
          <a:off x="0" y="2402045"/>
          <a:ext cx="7805735" cy="554400"/>
        </a:xfrm>
        <a:prstGeom prst="rect">
          <a:avLst/>
        </a:prstGeom>
        <a:solidFill>
          <a:schemeClr val="lt1">
            <a:alpha val="90000"/>
            <a:hueOff val="0"/>
            <a:satOff val="0"/>
            <a:lumOff val="0"/>
            <a:alphaOff val="0"/>
          </a:schemeClr>
        </a:solidFill>
        <a:ln w="25400" cap="flat" cmpd="sng" algn="ctr">
          <a:solidFill>
            <a:schemeClr val="tx1">
              <a:lumMod val="65000"/>
              <a:lumOff val="35000"/>
            </a:schemeClr>
          </a:solidFill>
          <a:prstDash val="solid"/>
        </a:ln>
        <a:effectLst/>
      </dsp:spPr>
      <dsp:style>
        <a:lnRef idx="2">
          <a:scrgbClr r="0" g="0" b="0"/>
        </a:lnRef>
        <a:fillRef idx="1">
          <a:scrgbClr r="0" g="0" b="0"/>
        </a:fillRef>
        <a:effectRef idx="0">
          <a:scrgbClr r="0" g="0" b="0"/>
        </a:effectRef>
        <a:fontRef idx="minor"/>
      </dsp:style>
    </dsp:sp>
    <dsp:sp modelId="{51C3AF66-A344-42AB-8DA5-A47E094E40C1}">
      <dsp:nvSpPr>
        <dsp:cNvPr id="0" name=""/>
        <dsp:cNvSpPr/>
      </dsp:nvSpPr>
      <dsp:spPr>
        <a:xfrm>
          <a:off x="390286" y="2077325"/>
          <a:ext cx="5464014" cy="649440"/>
        </a:xfrm>
        <a:prstGeom prst="roundRect">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527" tIns="0" rIns="206527" bIns="0" numCol="1" spcCol="1270" anchor="ctr" anchorCtr="0">
          <a:noAutofit/>
        </a:bodyPr>
        <a:lstStyle/>
        <a:p>
          <a:pPr lvl="0" algn="l" defTabSz="1066800">
            <a:lnSpc>
              <a:spcPct val="90000"/>
            </a:lnSpc>
            <a:spcBef>
              <a:spcPct val="0"/>
            </a:spcBef>
            <a:spcAft>
              <a:spcPct val="35000"/>
            </a:spcAft>
          </a:pPr>
          <a:r>
            <a:rPr lang="zh-CN" altLang="en-US" sz="2400" b="0" kern="1200" dirty="0">
              <a:latin typeface="微软雅黑" pitchFamily="34" charset="-122"/>
              <a:ea typeface="微软雅黑" pitchFamily="34" charset="-122"/>
            </a:rPr>
            <a:t>关注与重视高影响力论文</a:t>
          </a:r>
        </a:p>
      </dsp:txBody>
      <dsp:txXfrm>
        <a:off x="421989" y="2109028"/>
        <a:ext cx="5400608" cy="586034"/>
      </dsp:txXfrm>
    </dsp:sp>
    <dsp:sp modelId="{43AECA33-B3CF-407D-AD89-E4D29614721E}">
      <dsp:nvSpPr>
        <dsp:cNvPr id="0" name=""/>
        <dsp:cNvSpPr/>
      </dsp:nvSpPr>
      <dsp:spPr>
        <a:xfrm>
          <a:off x="0" y="3399965"/>
          <a:ext cx="7805735" cy="554400"/>
        </a:xfrm>
        <a:prstGeom prst="rect">
          <a:avLst/>
        </a:prstGeom>
        <a:solidFill>
          <a:schemeClr val="lt1">
            <a:alpha val="90000"/>
            <a:hueOff val="0"/>
            <a:satOff val="0"/>
            <a:lumOff val="0"/>
            <a:alphaOff val="0"/>
          </a:schemeClr>
        </a:solidFill>
        <a:ln w="25400" cap="flat" cmpd="sng" algn="ctr">
          <a:solidFill>
            <a:schemeClr val="accent6">
              <a:lumMod val="75000"/>
            </a:schemeClr>
          </a:solidFill>
          <a:prstDash val="solid"/>
        </a:ln>
        <a:effectLst/>
      </dsp:spPr>
      <dsp:style>
        <a:lnRef idx="2">
          <a:scrgbClr r="0" g="0" b="0"/>
        </a:lnRef>
        <a:fillRef idx="1">
          <a:scrgbClr r="0" g="0" b="0"/>
        </a:fillRef>
        <a:effectRef idx="0">
          <a:scrgbClr r="0" g="0" b="0"/>
        </a:effectRef>
        <a:fontRef idx="minor"/>
      </dsp:style>
    </dsp:sp>
    <dsp:sp modelId="{E4C3FF7D-FF77-46F8-B9BF-2D9F667B1F80}">
      <dsp:nvSpPr>
        <dsp:cNvPr id="0" name=""/>
        <dsp:cNvSpPr/>
      </dsp:nvSpPr>
      <dsp:spPr>
        <a:xfrm>
          <a:off x="390286" y="3075245"/>
          <a:ext cx="5464014" cy="649440"/>
        </a:xfrm>
        <a:prstGeom prst="roundRect">
          <a:avLst/>
        </a:prstGeom>
        <a:solidFill>
          <a:srgbClr val="FF800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527" tIns="0" rIns="206527" bIns="0" numCol="1" spcCol="1270" anchor="ctr" anchorCtr="0">
          <a:noAutofit/>
        </a:bodyPr>
        <a:lstStyle/>
        <a:p>
          <a:pPr lvl="0" algn="l" defTabSz="1066800">
            <a:lnSpc>
              <a:spcPct val="90000"/>
            </a:lnSpc>
            <a:spcBef>
              <a:spcPct val="0"/>
            </a:spcBef>
            <a:spcAft>
              <a:spcPct val="35000"/>
            </a:spcAft>
          </a:pPr>
          <a:r>
            <a:rPr lang="zh-CN" altLang="en-US" sz="2400" b="0" kern="1200" dirty="0">
              <a:latin typeface="微软雅黑" pitchFamily="34" charset="-122"/>
              <a:ea typeface="微软雅黑" pitchFamily="34" charset="-122"/>
            </a:rPr>
            <a:t>关注机构的基金资助情况</a:t>
          </a:r>
        </a:p>
      </dsp:txBody>
      <dsp:txXfrm>
        <a:off x="421989" y="3106948"/>
        <a:ext cx="5400608" cy="586034"/>
      </dsp:txXfrm>
    </dsp:sp>
    <dsp:sp modelId="{98698A02-6BD7-47B5-BD73-3D0BFB1DA956}">
      <dsp:nvSpPr>
        <dsp:cNvPr id="0" name=""/>
        <dsp:cNvSpPr/>
      </dsp:nvSpPr>
      <dsp:spPr>
        <a:xfrm>
          <a:off x="0" y="4397885"/>
          <a:ext cx="7805735" cy="554400"/>
        </a:xfrm>
        <a:prstGeom prst="rect">
          <a:avLst/>
        </a:prstGeom>
        <a:solidFill>
          <a:schemeClr val="lt1">
            <a:alpha val="90000"/>
            <a:hueOff val="0"/>
            <a:satOff val="0"/>
            <a:lumOff val="0"/>
            <a:alphaOff val="0"/>
          </a:schemeClr>
        </a:solidFill>
        <a:ln w="25400" cap="flat" cmpd="sng" algn="ctr">
          <a:solidFill>
            <a:schemeClr val="accent5">
              <a:hueOff val="6088922"/>
              <a:satOff val="-31926"/>
              <a:lumOff val="-1765"/>
              <a:alphaOff val="0"/>
            </a:schemeClr>
          </a:solidFill>
          <a:prstDash val="solid"/>
        </a:ln>
        <a:effectLst/>
      </dsp:spPr>
      <dsp:style>
        <a:lnRef idx="2">
          <a:scrgbClr r="0" g="0" b="0"/>
        </a:lnRef>
        <a:fillRef idx="1">
          <a:scrgbClr r="0" g="0" b="0"/>
        </a:fillRef>
        <a:effectRef idx="0">
          <a:scrgbClr r="0" g="0" b="0"/>
        </a:effectRef>
        <a:fontRef idx="minor"/>
      </dsp:style>
    </dsp:sp>
    <dsp:sp modelId="{50C62890-28C0-416B-AE4B-DC81D0372E2E}">
      <dsp:nvSpPr>
        <dsp:cNvPr id="0" name=""/>
        <dsp:cNvSpPr/>
      </dsp:nvSpPr>
      <dsp:spPr>
        <a:xfrm>
          <a:off x="390286" y="4073165"/>
          <a:ext cx="5464014" cy="649440"/>
        </a:xfrm>
        <a:prstGeom prst="round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527" tIns="0" rIns="206527" bIns="0" numCol="1" spcCol="1270" anchor="ctr" anchorCtr="0">
          <a:noAutofit/>
        </a:bodyPr>
        <a:lstStyle/>
        <a:p>
          <a:pPr lvl="0" algn="l" defTabSz="1066800">
            <a:lnSpc>
              <a:spcPct val="90000"/>
            </a:lnSpc>
            <a:spcBef>
              <a:spcPct val="0"/>
            </a:spcBef>
            <a:spcAft>
              <a:spcPct val="35000"/>
            </a:spcAft>
          </a:pPr>
          <a:r>
            <a:rPr lang="zh-CN" altLang="en-US" sz="2400" b="0" kern="1200" dirty="0">
              <a:latin typeface="微软雅黑" pitchFamily="34" charset="-122"/>
              <a:ea typeface="微软雅黑" pitchFamily="34" charset="-122"/>
            </a:rPr>
            <a:t>关注机构的期刊投稿情况</a:t>
          </a:r>
        </a:p>
      </dsp:txBody>
      <dsp:txXfrm>
        <a:off x="421989" y="4104868"/>
        <a:ext cx="5400608" cy="58603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89B17D-14F7-479C-8CA9-286177D27818}">
      <dsp:nvSpPr>
        <dsp:cNvPr id="0" name=""/>
        <dsp:cNvSpPr/>
      </dsp:nvSpPr>
      <dsp:spPr>
        <a:xfrm>
          <a:off x="1537727" y="543337"/>
          <a:ext cx="3629847" cy="3629847"/>
        </a:xfrm>
        <a:prstGeom prst="blockArc">
          <a:avLst>
            <a:gd name="adj1" fmla="val 11880000"/>
            <a:gd name="adj2" fmla="val 16200000"/>
            <a:gd name="adj3" fmla="val 4641"/>
          </a:avLst>
        </a:prstGeom>
        <a:solidFill>
          <a:srgbClr val="FFC0AA">
            <a:hueOff val="-931784"/>
            <a:satOff val="-7735"/>
            <a:lumOff val="-42744"/>
            <a:alphaOff val="0"/>
          </a:srgb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sp>
    <dsp:sp modelId="{A5A7EF32-BD4D-4271-A32D-C4C1CE9826D2}">
      <dsp:nvSpPr>
        <dsp:cNvPr id="0" name=""/>
        <dsp:cNvSpPr/>
      </dsp:nvSpPr>
      <dsp:spPr>
        <a:xfrm>
          <a:off x="1537727" y="543337"/>
          <a:ext cx="3629847" cy="3629847"/>
        </a:xfrm>
        <a:prstGeom prst="blockArc">
          <a:avLst>
            <a:gd name="adj1" fmla="val 7560000"/>
            <a:gd name="adj2" fmla="val 11880000"/>
            <a:gd name="adj3" fmla="val 4641"/>
          </a:avLst>
        </a:prstGeom>
        <a:solidFill>
          <a:srgbClr val="FFC0AA">
            <a:hueOff val="-698838"/>
            <a:satOff val="-5801"/>
            <a:lumOff val="-32058"/>
            <a:alphaOff val="0"/>
          </a:srgb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sp>
    <dsp:sp modelId="{CF37D8E6-B177-429A-9CB3-AF8072751A53}">
      <dsp:nvSpPr>
        <dsp:cNvPr id="0" name=""/>
        <dsp:cNvSpPr/>
      </dsp:nvSpPr>
      <dsp:spPr>
        <a:xfrm>
          <a:off x="1537727" y="543337"/>
          <a:ext cx="3629847" cy="3629847"/>
        </a:xfrm>
        <a:prstGeom prst="blockArc">
          <a:avLst>
            <a:gd name="adj1" fmla="val 3240000"/>
            <a:gd name="adj2" fmla="val 7560000"/>
            <a:gd name="adj3" fmla="val 4641"/>
          </a:avLst>
        </a:prstGeom>
        <a:solidFill>
          <a:srgbClr val="FFC0AA">
            <a:hueOff val="-465892"/>
            <a:satOff val="-3868"/>
            <a:lumOff val="-21372"/>
            <a:alphaOff val="0"/>
          </a:srgb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sp>
    <dsp:sp modelId="{459DA724-8904-411F-9DF3-8EF61DBF0413}">
      <dsp:nvSpPr>
        <dsp:cNvPr id="0" name=""/>
        <dsp:cNvSpPr/>
      </dsp:nvSpPr>
      <dsp:spPr>
        <a:xfrm>
          <a:off x="1537727" y="543337"/>
          <a:ext cx="3629847" cy="3629847"/>
        </a:xfrm>
        <a:prstGeom prst="blockArc">
          <a:avLst>
            <a:gd name="adj1" fmla="val 20520000"/>
            <a:gd name="adj2" fmla="val 3240000"/>
            <a:gd name="adj3" fmla="val 4641"/>
          </a:avLst>
        </a:prstGeom>
        <a:solidFill>
          <a:srgbClr val="FFC0AA">
            <a:hueOff val="-232946"/>
            <a:satOff val="-1934"/>
            <a:lumOff val="-10686"/>
            <a:alphaOff val="0"/>
          </a:srgb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sp>
    <dsp:sp modelId="{ED3DA364-2716-4B07-A646-0CBF196C203F}">
      <dsp:nvSpPr>
        <dsp:cNvPr id="0" name=""/>
        <dsp:cNvSpPr/>
      </dsp:nvSpPr>
      <dsp:spPr>
        <a:xfrm>
          <a:off x="1537727" y="543337"/>
          <a:ext cx="3629847" cy="3629847"/>
        </a:xfrm>
        <a:prstGeom prst="blockArc">
          <a:avLst>
            <a:gd name="adj1" fmla="val 16200000"/>
            <a:gd name="adj2" fmla="val 20520000"/>
            <a:gd name="adj3" fmla="val 4641"/>
          </a:avLst>
        </a:prstGeom>
        <a:solidFill>
          <a:srgbClr val="FFC0AA">
            <a:hueOff val="0"/>
            <a:satOff val="0"/>
            <a:lumOff val="0"/>
            <a:alphaOff val="0"/>
          </a:srgb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sp>
    <dsp:sp modelId="{CBBBD4EE-1F8A-4869-867B-0EC0D1785337}">
      <dsp:nvSpPr>
        <dsp:cNvPr id="0" name=""/>
        <dsp:cNvSpPr/>
      </dsp:nvSpPr>
      <dsp:spPr>
        <a:xfrm>
          <a:off x="2517691" y="1523300"/>
          <a:ext cx="1669921" cy="1669921"/>
        </a:xfrm>
        <a:prstGeom prst="ellipse">
          <a:avLst/>
        </a:prstGeom>
        <a:solidFill>
          <a:srgbClr val="3F3F3F">
            <a:hueOff val="0"/>
            <a:satOff val="0"/>
            <a:lumOff val="0"/>
            <a:alphaOff val="0"/>
          </a:srgb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r>
            <a:rPr lang="zh-CN" altLang="en-US" sz="3600" kern="1200" dirty="0">
              <a:solidFill>
                <a:srgbClr val="FFFFFF"/>
              </a:solidFill>
              <a:latin typeface="Arial"/>
              <a:ea typeface="黑体"/>
              <a:cs typeface="+mn-cs"/>
            </a:rPr>
            <a:t>国际合作</a:t>
          </a:r>
        </a:p>
      </dsp:txBody>
      <dsp:txXfrm>
        <a:off x="2762245" y="1767854"/>
        <a:ext cx="1180813" cy="1180813"/>
      </dsp:txXfrm>
    </dsp:sp>
    <dsp:sp modelId="{636FB1BD-424E-41BE-A669-E75019E4148F}">
      <dsp:nvSpPr>
        <dsp:cNvPr id="0" name=""/>
        <dsp:cNvSpPr/>
      </dsp:nvSpPr>
      <dsp:spPr>
        <a:xfrm>
          <a:off x="2598261" y="947"/>
          <a:ext cx="1508780" cy="1168944"/>
        </a:xfrm>
        <a:prstGeom prst="ellipse">
          <a:avLst/>
        </a:prstGeom>
        <a:solidFill>
          <a:srgbClr val="FFC0AA">
            <a:hueOff val="0"/>
            <a:satOff val="0"/>
            <a:lumOff val="0"/>
            <a:alphaOff val="0"/>
          </a:srgb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zh-CN" altLang="en-US" sz="1900" b="1" kern="1200" dirty="0">
              <a:solidFill>
                <a:srgbClr val="FFFFFF"/>
              </a:solidFill>
              <a:latin typeface="Arial"/>
              <a:ea typeface="黑体"/>
              <a:cs typeface="+mn-cs"/>
            </a:rPr>
            <a:t>被引频次</a:t>
          </a:r>
        </a:p>
      </dsp:txBody>
      <dsp:txXfrm>
        <a:off x="2819217" y="172135"/>
        <a:ext cx="1066868" cy="826568"/>
      </dsp:txXfrm>
    </dsp:sp>
    <dsp:sp modelId="{5A691042-A99A-4D4A-809E-172FF7E3CFDE}">
      <dsp:nvSpPr>
        <dsp:cNvPr id="0" name=""/>
        <dsp:cNvSpPr/>
      </dsp:nvSpPr>
      <dsp:spPr>
        <a:xfrm>
          <a:off x="4082182" y="1225950"/>
          <a:ext cx="1913083" cy="1168944"/>
        </a:xfrm>
        <a:prstGeom prst="ellipse">
          <a:avLst/>
        </a:prstGeom>
        <a:solidFill>
          <a:srgbClr val="FFC0AA">
            <a:hueOff val="-232946"/>
            <a:satOff val="-1934"/>
            <a:lumOff val="-10686"/>
            <a:alphaOff val="0"/>
          </a:srgb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zh-CN" altLang="en-US" sz="1900" b="1" kern="1200" dirty="0">
              <a:solidFill>
                <a:srgbClr val="FFFFFF"/>
              </a:solidFill>
              <a:latin typeface="Arial"/>
              <a:ea typeface="黑体"/>
              <a:cs typeface="+mn-cs"/>
            </a:rPr>
            <a:t>学术声誉</a:t>
          </a:r>
        </a:p>
      </dsp:txBody>
      <dsp:txXfrm>
        <a:off x="4362347" y="1397138"/>
        <a:ext cx="1352753" cy="826568"/>
      </dsp:txXfrm>
    </dsp:sp>
    <dsp:sp modelId="{CE052CB9-999C-4E23-A06B-908658AE5AC7}">
      <dsp:nvSpPr>
        <dsp:cNvPr id="0" name=""/>
        <dsp:cNvSpPr/>
      </dsp:nvSpPr>
      <dsp:spPr>
        <a:xfrm>
          <a:off x="3635963" y="3208048"/>
          <a:ext cx="1517477" cy="1168944"/>
        </a:xfrm>
        <a:prstGeom prst="ellipse">
          <a:avLst/>
        </a:prstGeom>
        <a:solidFill>
          <a:srgbClr val="FFC0AA">
            <a:hueOff val="-465892"/>
            <a:satOff val="-3868"/>
            <a:lumOff val="-21372"/>
            <a:alphaOff val="0"/>
          </a:srgb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zh-CN" altLang="en-US" sz="1900" b="1" kern="1200" dirty="0">
              <a:solidFill>
                <a:srgbClr val="FFFFFF"/>
              </a:solidFill>
              <a:latin typeface="Arial"/>
              <a:ea typeface="黑体"/>
              <a:cs typeface="+mn-cs"/>
            </a:rPr>
            <a:t>国际声誉</a:t>
          </a:r>
        </a:p>
      </dsp:txBody>
      <dsp:txXfrm>
        <a:off x="3858192" y="3379236"/>
        <a:ext cx="1073019" cy="826568"/>
      </dsp:txXfrm>
    </dsp:sp>
    <dsp:sp modelId="{1C53C6A4-24D9-4040-A7B9-1198B043B229}">
      <dsp:nvSpPr>
        <dsp:cNvPr id="0" name=""/>
        <dsp:cNvSpPr/>
      </dsp:nvSpPr>
      <dsp:spPr>
        <a:xfrm>
          <a:off x="1568409" y="3208048"/>
          <a:ext cx="1484384" cy="1168944"/>
        </a:xfrm>
        <a:prstGeom prst="ellipse">
          <a:avLst/>
        </a:prstGeom>
        <a:solidFill>
          <a:srgbClr val="FFC0AA">
            <a:hueOff val="-698838"/>
            <a:satOff val="-5801"/>
            <a:lumOff val="-32058"/>
            <a:alphaOff val="0"/>
          </a:srgb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zh-CN" altLang="en-US" sz="1900" b="1" kern="1200" dirty="0">
              <a:solidFill>
                <a:srgbClr val="FFFFFF"/>
              </a:solidFill>
              <a:latin typeface="Arial"/>
              <a:ea typeface="黑体"/>
              <a:cs typeface="+mn-cs"/>
            </a:rPr>
            <a:t>国际研究人员比例</a:t>
          </a:r>
        </a:p>
      </dsp:txBody>
      <dsp:txXfrm>
        <a:off x="1785792" y="3379236"/>
        <a:ext cx="1049618" cy="826568"/>
      </dsp:txXfrm>
    </dsp:sp>
    <dsp:sp modelId="{F554A3B4-7CD6-43EF-88D0-F9C45051F9F8}">
      <dsp:nvSpPr>
        <dsp:cNvPr id="0" name=""/>
        <dsp:cNvSpPr/>
      </dsp:nvSpPr>
      <dsp:spPr>
        <a:xfrm>
          <a:off x="941850" y="1225950"/>
          <a:ext cx="1449456" cy="1168944"/>
        </a:xfrm>
        <a:prstGeom prst="ellipse">
          <a:avLst/>
        </a:prstGeom>
        <a:solidFill>
          <a:srgbClr val="FFC0AA">
            <a:hueOff val="-931784"/>
            <a:satOff val="-7735"/>
            <a:lumOff val="-42744"/>
            <a:alphaOff val="0"/>
          </a:srgb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altLang="zh-CN" sz="1900" b="1" kern="1200" dirty="0">
              <a:solidFill>
                <a:srgbClr val="FFFFFF"/>
              </a:solidFill>
              <a:latin typeface="Arial"/>
              <a:ea typeface="黑体"/>
              <a:cs typeface="+mn-cs"/>
            </a:rPr>
            <a:t>……</a:t>
          </a:r>
          <a:endParaRPr lang="zh-CN" altLang="en-US" sz="1900" b="1" kern="1200" dirty="0">
            <a:solidFill>
              <a:srgbClr val="FFFFFF"/>
            </a:solidFill>
            <a:latin typeface="Arial"/>
            <a:ea typeface="黑体"/>
            <a:cs typeface="+mn-cs"/>
          </a:endParaRPr>
        </a:p>
      </dsp:txBody>
      <dsp:txXfrm>
        <a:off x="1154118" y="1397138"/>
        <a:ext cx="1024920" cy="82656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040BF4-98A3-40F3-9498-9A170B9E1C80}">
      <dsp:nvSpPr>
        <dsp:cNvPr id="0" name=""/>
        <dsp:cNvSpPr/>
      </dsp:nvSpPr>
      <dsp:spPr>
        <a:xfrm>
          <a:off x="1949003" y="0"/>
          <a:ext cx="1949003" cy="1313644"/>
        </a:xfrm>
        <a:prstGeom prst="trapezoid">
          <a:avLst>
            <a:gd name="adj" fmla="val 74183"/>
          </a:avLst>
        </a:prstGeom>
        <a:solidFill>
          <a:schemeClr val="accent1"/>
        </a:solidFill>
        <a:ln w="25400" cap="flat" cmpd="sng" algn="ctr">
          <a:noFill/>
          <a:prstDash val="solid"/>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lvl="0" algn="ctr" defTabSz="1955800">
            <a:lnSpc>
              <a:spcPct val="90000"/>
            </a:lnSpc>
            <a:spcBef>
              <a:spcPct val="0"/>
            </a:spcBef>
            <a:spcAft>
              <a:spcPct val="35000"/>
            </a:spcAft>
          </a:pPr>
          <a:endParaRPr lang="en-US" altLang="zh-CN" sz="4400" kern="1200" dirty="0">
            <a:latin typeface="Arial" panose="020B0604020202020204" pitchFamily="34" charset="0"/>
            <a:ea typeface="Microsoft YaHei UI" panose="020B0503020204020204" pitchFamily="34" charset="-122"/>
            <a:cs typeface="+mn-ea"/>
            <a:sym typeface="Arial" panose="020B0604020202020204" pitchFamily="34" charset="0"/>
          </a:endParaRPr>
        </a:p>
        <a:p>
          <a:pPr lvl="0" algn="ctr" defTabSz="1955800">
            <a:lnSpc>
              <a:spcPct val="90000"/>
            </a:lnSpc>
            <a:spcBef>
              <a:spcPct val="0"/>
            </a:spcBef>
            <a:spcAft>
              <a:spcPct val="35000"/>
            </a:spcAft>
          </a:pPr>
          <a:r>
            <a:rPr lang="en-US" altLang="zh-CN" sz="4000" kern="1200" dirty="0">
              <a:solidFill>
                <a:schemeClr val="bg1"/>
              </a:solidFill>
              <a:latin typeface="Arial" panose="020B0604020202020204" pitchFamily="34" charset="0"/>
              <a:ea typeface="Microsoft YaHei UI" panose="020B0503020204020204" pitchFamily="34" charset="-122"/>
              <a:cs typeface="+mn-ea"/>
              <a:sym typeface="Arial" panose="020B0604020202020204" pitchFamily="34" charset="0"/>
            </a:rPr>
            <a:t>ESI</a:t>
          </a:r>
          <a:endParaRPr lang="zh-CN" altLang="en-US" sz="4000" kern="1200" dirty="0">
            <a:solidFill>
              <a:schemeClr val="bg1"/>
            </a:solidFill>
            <a:latin typeface="Arial" panose="020B0604020202020204" pitchFamily="34" charset="0"/>
            <a:ea typeface="Microsoft YaHei UI" panose="020B0503020204020204" pitchFamily="34" charset="-122"/>
            <a:cs typeface="+mn-ea"/>
            <a:sym typeface="Arial" panose="020B0604020202020204" pitchFamily="34" charset="0"/>
          </a:endParaRPr>
        </a:p>
      </dsp:txBody>
      <dsp:txXfrm>
        <a:off x="1949003" y="0"/>
        <a:ext cx="1949003" cy="1313644"/>
      </dsp:txXfrm>
    </dsp:sp>
    <dsp:sp modelId="{117C917E-FE83-412A-BACC-40523487949A}">
      <dsp:nvSpPr>
        <dsp:cNvPr id="0" name=""/>
        <dsp:cNvSpPr/>
      </dsp:nvSpPr>
      <dsp:spPr>
        <a:xfrm>
          <a:off x="974501" y="1313644"/>
          <a:ext cx="3898006" cy="1313644"/>
        </a:xfrm>
        <a:prstGeom prst="trapezoid">
          <a:avLst>
            <a:gd name="adj" fmla="val 74183"/>
          </a:avLst>
        </a:prstGeom>
        <a:solidFill>
          <a:schemeClr val="accent1">
            <a:lumMod val="75000"/>
          </a:schemeClr>
        </a:solidFill>
        <a:ln w="25400" cap="flat" cmpd="sng" algn="ctr">
          <a:noFill/>
          <a:prstDash val="solid"/>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r>
            <a:rPr lang="en-US" altLang="zh-CN" sz="3600" kern="1200" dirty="0" err="1">
              <a:solidFill>
                <a:schemeClr val="bg1"/>
              </a:solidFill>
              <a:latin typeface="Arial" panose="020B0604020202020204" pitchFamily="34" charset="0"/>
              <a:ea typeface="Microsoft YaHei UI" panose="020B0503020204020204" pitchFamily="34" charset="-122"/>
              <a:cs typeface="+mn-ea"/>
              <a:sym typeface="Arial" panose="020B0604020202020204" pitchFamily="34" charset="0"/>
            </a:rPr>
            <a:t>InCites</a:t>
          </a:r>
          <a:r>
            <a:rPr lang="en-US" altLang="zh-CN" sz="3600" kern="1200" dirty="0">
              <a:solidFill>
                <a:schemeClr val="bg1"/>
              </a:solidFill>
              <a:latin typeface="Arial" panose="020B0604020202020204" pitchFamily="34" charset="0"/>
              <a:ea typeface="Microsoft YaHei UI" panose="020B0503020204020204" pitchFamily="34" charset="-122"/>
              <a:cs typeface="+mn-ea"/>
              <a:sym typeface="Arial" panose="020B0604020202020204" pitchFamily="34" charset="0"/>
            </a:rPr>
            <a:t>/JCR</a:t>
          </a:r>
          <a:endParaRPr lang="zh-CN" altLang="en-US" sz="3600" kern="1200" dirty="0">
            <a:solidFill>
              <a:schemeClr val="bg1"/>
            </a:solidFill>
            <a:latin typeface="Arial" panose="020B0604020202020204" pitchFamily="34" charset="0"/>
            <a:ea typeface="Microsoft YaHei UI" panose="020B0503020204020204" pitchFamily="34" charset="-122"/>
            <a:cs typeface="+mn-ea"/>
            <a:sym typeface="Arial" panose="020B0604020202020204" pitchFamily="34" charset="0"/>
          </a:endParaRPr>
        </a:p>
      </dsp:txBody>
      <dsp:txXfrm>
        <a:off x="1656652" y="1313644"/>
        <a:ext cx="2533704" cy="1313644"/>
      </dsp:txXfrm>
    </dsp:sp>
    <dsp:sp modelId="{B2511E22-00F9-43DB-8A0A-6F02C01BB16C}">
      <dsp:nvSpPr>
        <dsp:cNvPr id="0" name=""/>
        <dsp:cNvSpPr/>
      </dsp:nvSpPr>
      <dsp:spPr>
        <a:xfrm>
          <a:off x="0" y="2627288"/>
          <a:ext cx="5847010" cy="1313644"/>
        </a:xfrm>
        <a:prstGeom prst="trapezoid">
          <a:avLst>
            <a:gd name="adj" fmla="val 74183"/>
          </a:avLst>
        </a:prstGeom>
        <a:solidFill>
          <a:schemeClr val="accent1">
            <a:lumMod val="50000"/>
          </a:schemeClr>
        </a:solidFill>
        <a:ln w="25400" cap="flat" cmpd="sng" algn="ctr">
          <a:noFill/>
          <a:prstDash val="solid"/>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lvl="0" algn="ctr" defTabSz="1778000">
            <a:lnSpc>
              <a:spcPct val="90000"/>
            </a:lnSpc>
            <a:spcBef>
              <a:spcPct val="0"/>
            </a:spcBef>
            <a:spcAft>
              <a:spcPct val="35000"/>
            </a:spcAft>
          </a:pPr>
          <a:r>
            <a:rPr lang="en-US" altLang="zh-CN" sz="4000" kern="1200" dirty="0">
              <a:solidFill>
                <a:schemeClr val="bg1"/>
              </a:solidFill>
              <a:latin typeface="Arial" panose="020B0604020202020204" pitchFamily="34" charset="0"/>
              <a:ea typeface="Microsoft YaHei UI" panose="020B0503020204020204" pitchFamily="34" charset="-122"/>
              <a:cs typeface="+mn-ea"/>
              <a:sym typeface="Arial" panose="020B0604020202020204" pitchFamily="34" charset="0"/>
            </a:rPr>
            <a:t>Web of Science</a:t>
          </a:r>
          <a:endParaRPr lang="zh-CN" altLang="en-US" sz="4000" kern="1200" dirty="0">
            <a:solidFill>
              <a:schemeClr val="bg1"/>
            </a:solidFill>
            <a:latin typeface="Arial" panose="020B0604020202020204" pitchFamily="34" charset="0"/>
            <a:ea typeface="Microsoft YaHei UI" panose="020B0503020204020204" pitchFamily="34" charset="-122"/>
            <a:cs typeface="+mn-ea"/>
            <a:sym typeface="Arial" panose="020B0604020202020204" pitchFamily="34" charset="0"/>
          </a:endParaRPr>
        </a:p>
      </dsp:txBody>
      <dsp:txXfrm>
        <a:off x="1023226" y="2627288"/>
        <a:ext cx="3800556" cy="1313644"/>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C00A253-8B99-4266-8B2D-D4D69C3AE0A4}" type="datetimeFigureOut">
              <a:rPr lang="en-US" smtClean="0"/>
              <a:pPr/>
              <a:t>6/13/2018</a:t>
            </a:fld>
            <a:endParaRPr 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8B491BD-0E22-4CC5-9B8D-E4851E785B5D}" type="slidenum">
              <a:rPr lang="en-US" smtClean="0"/>
              <a:pPr/>
              <a:t>‹#›</a:t>
            </a:fld>
            <a:endParaRPr lang="en-US"/>
          </a:p>
        </p:txBody>
      </p:sp>
    </p:spTree>
    <p:extLst>
      <p:ext uri="{BB962C8B-B14F-4D97-AF65-F5344CB8AC3E}">
        <p14:creationId xmlns:p14="http://schemas.microsoft.com/office/powerpoint/2010/main" val="1432792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zh-CN" altLang="en-US" dirty="0">
                <a:latin typeface="Arial" pitchFamily="34" charset="0"/>
              </a:rPr>
              <a:t>这是我国第一次提出大学、学科要在一定时间内进入世界一流前列的宏伟目标</a:t>
            </a:r>
            <a:endParaRPr lang="en-US" altLang="zh-CN" dirty="0">
              <a:latin typeface="Arial" pitchFamily="34" charset="0"/>
            </a:endParaRPr>
          </a:p>
          <a:p>
            <a:r>
              <a:rPr lang="zh-CN" altLang="en-US" dirty="0">
                <a:latin typeface="Arial" pitchFamily="34" charset="0"/>
              </a:rPr>
              <a:t>教育部有关负责人表示，高校要根据</a:t>
            </a:r>
            <a:r>
              <a:rPr lang="zh-CN" altLang="en-US" b="1" dirty="0">
                <a:latin typeface="Arial" pitchFamily="34" charset="0"/>
              </a:rPr>
              <a:t>自身实际，合理选择一流大学和一流学科建设路径、科学规划</a:t>
            </a:r>
            <a:r>
              <a:rPr lang="zh-CN" altLang="en-US" dirty="0">
                <a:latin typeface="Arial" pitchFamily="34" charset="0"/>
              </a:rPr>
              <a:t>。其中包括，拥有多个国内领先、国际前沿高水平学科的大学，全面建设进入世界一流大学行列或前列</a:t>
            </a:r>
            <a:r>
              <a:rPr lang="en-US" altLang="zh-CN" dirty="0">
                <a:latin typeface="Arial" pitchFamily="34" charset="0"/>
              </a:rPr>
              <a:t>;</a:t>
            </a:r>
            <a:r>
              <a:rPr lang="zh-CN" altLang="en-US" dirty="0">
                <a:latin typeface="Arial" pitchFamily="34" charset="0"/>
              </a:rPr>
              <a:t>拥有若干国内前列、国际</a:t>
            </a:r>
            <a:r>
              <a:rPr lang="zh-CN" altLang="en-US" dirty="0" smtClean="0">
                <a:latin typeface="Arial" pitchFamily="34" charset="0"/>
              </a:rPr>
              <a:t>同类高校中</a:t>
            </a:r>
            <a:r>
              <a:rPr lang="zh-CN" altLang="en-US" dirty="0">
                <a:latin typeface="Arial" pitchFamily="34" charset="0"/>
              </a:rPr>
              <a:t>居于优势地位的高水平学科的大学，通过学科建设带动学校进入世界同类高校前列</a:t>
            </a:r>
            <a:r>
              <a:rPr lang="en-US" altLang="zh-CN" dirty="0">
                <a:latin typeface="Arial" pitchFamily="34" charset="0"/>
              </a:rPr>
              <a:t>;</a:t>
            </a:r>
            <a:r>
              <a:rPr lang="zh-CN" altLang="en-US" dirty="0">
                <a:latin typeface="Arial" pitchFamily="34" charset="0"/>
              </a:rPr>
              <a:t>拥有某一高水平学科的大学，通过建设进入该学科的世界行列或前列。</a:t>
            </a:r>
            <a:endParaRPr lang="en-US" dirty="0">
              <a:latin typeface="Arial"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zh-CN" altLang="en-US" sz="1200" b="1" kern="1200" dirty="0">
                <a:solidFill>
                  <a:schemeClr val="tx1"/>
                </a:solidFill>
                <a:latin typeface="+mn-lt"/>
                <a:ea typeface="+mn-ea"/>
                <a:cs typeface="+mn-cs"/>
              </a:rPr>
              <a:t>既要讲差距，又要讲特色</a:t>
            </a:r>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EB273CE-0492-2047-975B-56EAB321A23E}" type="slidenum">
              <a:rPr lang="en-US">
                <a:solidFill>
                  <a:srgbClr val="000000"/>
                </a:solidFill>
              </a:rPr>
              <a:pPr/>
              <a:t>4</a:t>
            </a:fld>
            <a:endParaRPr lang="en-US">
              <a:solidFill>
                <a:srgbClr val="000000"/>
              </a:solidFill>
            </a:endParaRPr>
          </a:p>
        </p:txBody>
      </p:sp>
    </p:spTree>
    <p:extLst>
      <p:ext uri="{BB962C8B-B14F-4D97-AF65-F5344CB8AC3E}">
        <p14:creationId xmlns:p14="http://schemas.microsoft.com/office/powerpoint/2010/main" val="1897106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0" dirty="0">
                <a:latin typeface="+mn-lt"/>
              </a:rPr>
              <a:t>ESI </a:t>
            </a:r>
            <a:r>
              <a:rPr lang="zh-CN" altLang="en-US" sz="1200" b="0" dirty="0">
                <a:latin typeface="+mn-lt"/>
              </a:rPr>
              <a:t>作为全球广泛使用的评价机构、国家和地区学科发展的重要指标来源，也是</a:t>
            </a:r>
            <a:r>
              <a:rPr lang="zh-CN" altLang="en-US" sz="1200" b="1" dirty="0">
                <a:latin typeface="+mn-lt"/>
              </a:rPr>
              <a:t>教育部学位与研究生教育发展中心</a:t>
            </a:r>
            <a:r>
              <a:rPr lang="zh-CN" altLang="en-US" sz="1200" b="0" dirty="0">
                <a:latin typeface="+mn-lt"/>
              </a:rPr>
              <a:t>评价学科发展的重点指标之一</a:t>
            </a:r>
            <a:endParaRPr lang="en-US" altLang="zh-CN" sz="1200" b="0" dirty="0">
              <a:latin typeface="+mn-lt"/>
            </a:endParaRPr>
          </a:p>
          <a:p>
            <a:r>
              <a:rPr lang="en-US" altLang="zh-CN" sz="1200" b="0" dirty="0">
                <a:latin typeface="+mn-lt"/>
              </a:rPr>
              <a:t>ESI</a:t>
            </a:r>
            <a:r>
              <a:rPr lang="zh-CN" altLang="en-US" sz="1200" b="0" dirty="0">
                <a:latin typeface="+mn-lt"/>
              </a:rPr>
              <a:t>中的指标也被应用到一些国际著名的世界大学排名，如上海交通大学的大学排名中使用了通过高被引论文数据得到的高影响力科学家的信息。来自物理学系的</a:t>
            </a:r>
            <a:r>
              <a:rPr lang="zh-CN" altLang="en-US" sz="1200" b="0" i="0" u="none" strike="noStrike" kern="1200" dirty="0">
                <a:solidFill>
                  <a:schemeClr val="tx1"/>
                </a:solidFill>
                <a:latin typeface="+mn-lt"/>
                <a:ea typeface="+mn-ea"/>
                <a:cs typeface="+mn-cs"/>
              </a:rPr>
              <a:t>邓富国教授在今年也继续入选了</a:t>
            </a:r>
            <a:r>
              <a:rPr lang="en-US" altLang="zh-CN" sz="1200" b="0" i="0" u="none" strike="noStrike" kern="1200" dirty="0">
                <a:solidFill>
                  <a:schemeClr val="tx1"/>
                </a:solidFill>
                <a:latin typeface="+mn-lt"/>
                <a:ea typeface="+mn-ea"/>
                <a:cs typeface="+mn-cs"/>
              </a:rPr>
              <a:t>HCR</a:t>
            </a:r>
            <a:r>
              <a:rPr lang="zh-CN" altLang="en-US" sz="1200" b="0" i="0" u="none" strike="noStrike" kern="1200" dirty="0">
                <a:solidFill>
                  <a:schemeClr val="tx1"/>
                </a:solidFill>
                <a:latin typeface="+mn-lt"/>
                <a:ea typeface="+mn-ea"/>
                <a:cs typeface="+mn-cs"/>
              </a:rPr>
              <a:t>的榜单。</a:t>
            </a:r>
            <a:r>
              <a:rPr lang="zh-CN" altLang="en-US" dirty="0"/>
              <a:t>  </a:t>
            </a:r>
            <a:endParaRPr lang="en-US" altLang="zh-CN" sz="1200" b="0" dirty="0">
              <a:latin typeface="+mn-lt"/>
            </a:endParaRPr>
          </a:p>
          <a:p>
            <a:r>
              <a:rPr lang="zh-CN" altLang="en-US" sz="1200" b="0" dirty="0">
                <a:latin typeface="+mn-lt"/>
              </a:rPr>
              <a:t>科研生产力：</a:t>
            </a:r>
            <a:r>
              <a:rPr lang="en-US" altLang="zh-CN" sz="1200" b="0" dirty="0">
                <a:latin typeface="+mn-lt"/>
              </a:rPr>
              <a:t>ESI</a:t>
            </a:r>
            <a:r>
              <a:rPr lang="zh-CN" altLang="en-US" sz="1200" b="0" dirty="0">
                <a:latin typeface="+mn-lt"/>
              </a:rPr>
              <a:t>收录的文章数，反映该机构或学科对世界学术交流量的贡献，</a:t>
            </a:r>
            <a:r>
              <a:rPr lang="en-US" altLang="zh-CN" sz="1200" b="0" dirty="0">
                <a:latin typeface="+mn-lt"/>
              </a:rPr>
              <a:t>ESI</a:t>
            </a:r>
            <a:r>
              <a:rPr lang="zh-CN" altLang="en-US" sz="1200" b="0" dirty="0">
                <a:latin typeface="+mn-lt"/>
              </a:rPr>
              <a:t>收录的都是经过同行评议的论文，这些论文所发表的期刊也是在该学科有着显著影响，总的来说这些论文都是影响力较高的论文。</a:t>
            </a:r>
            <a:endParaRPr lang="en-US" altLang="zh-CN" sz="1200" b="0" dirty="0">
              <a:latin typeface="+mn-lt"/>
            </a:endParaRPr>
          </a:p>
          <a:p>
            <a:r>
              <a:rPr lang="zh-CN" altLang="en-US" sz="1200" b="0" dirty="0">
                <a:latin typeface="+mn-lt"/>
              </a:rPr>
              <a:t>科研影响力：总被引次数，高被引论文数和进入排行的学科数来衡量。被引次数高低反映了影响力，进入排行的学科数越多说明机构的</a:t>
            </a:r>
            <a:r>
              <a:rPr lang="zh-CN" altLang="en-US" sz="1200" b="1" dirty="0">
                <a:latin typeface="+mn-lt"/>
              </a:rPr>
              <a:t>影响面越大，学术辐射范围越广</a:t>
            </a:r>
            <a:r>
              <a:rPr lang="zh-CN" altLang="en-US" sz="1200" b="0" dirty="0">
                <a:latin typeface="+mn-lt"/>
              </a:rPr>
              <a:t>，引起关注越多</a:t>
            </a:r>
            <a:endParaRPr lang="en-US" altLang="zh-CN" sz="1200" b="0" dirty="0">
              <a:latin typeface="+mn-lt"/>
            </a:endParaRPr>
          </a:p>
          <a:p>
            <a:r>
              <a:rPr lang="zh-CN" altLang="en-US" sz="1200" b="0" dirty="0">
                <a:latin typeface="+mn-lt"/>
              </a:rPr>
              <a:t>热门论文：说明此论文是适应学科和社会发展要求的，具有</a:t>
            </a:r>
            <a:r>
              <a:rPr lang="zh-CN" altLang="en-US" sz="1200" b="1" dirty="0">
                <a:latin typeface="+mn-lt"/>
              </a:rPr>
              <a:t>很强的创新性，一个单位或学科富有朝气的源动力</a:t>
            </a:r>
            <a:endParaRPr lang="en-US" altLang="zh-CN" sz="1200" b="1" dirty="0">
              <a:latin typeface="+mn-lt"/>
            </a:endParaRPr>
          </a:p>
          <a:p>
            <a:r>
              <a:rPr lang="zh-CN" altLang="en-US" sz="1200" b="0" dirty="0">
                <a:latin typeface="+mn-lt"/>
              </a:rPr>
              <a:t>高被引论文百分比：比率越高说明该机构高影响力论文的比例越高，从而更有能力持久</a:t>
            </a:r>
            <a:r>
              <a:rPr lang="zh-CN" altLang="en-US" sz="1200" b="1" dirty="0">
                <a:latin typeface="+mn-lt"/>
              </a:rPr>
              <a:t>保持该学科的核心地位</a:t>
            </a:r>
            <a:r>
              <a:rPr lang="zh-CN" altLang="en-US" sz="1200" b="0" dirty="0">
                <a:latin typeface="+mn-lt"/>
              </a:rPr>
              <a:t>。</a:t>
            </a:r>
            <a:endParaRPr lang="en-US" b="0" dirty="0"/>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F6CD0F83-51B1-4BE5-B40D-8AB1AD0203FC}" type="slidenum">
              <a:rPr lang="zh-CN" altLang="en-US">
                <a:latin typeface="Calibri" pitchFamily="34" charset="0"/>
              </a:rPr>
              <a:pPr eaLnBrk="1" hangingPunct="1"/>
              <a:t>21</a:t>
            </a:fld>
            <a:endParaRPr lang="en-US" altLang="zh-CN">
              <a:latin typeface="Calibri" pitchFamily="34" charset="0"/>
            </a:endParaRPr>
          </a:p>
        </p:txBody>
      </p:sp>
    </p:spTree>
    <p:extLst>
      <p:ext uri="{BB962C8B-B14F-4D97-AF65-F5344CB8AC3E}">
        <p14:creationId xmlns:p14="http://schemas.microsoft.com/office/powerpoint/2010/main" val="15022273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atin typeface="Arial" pitchFamily="34" charset="0"/>
            </a:endParaRPr>
          </a:p>
        </p:txBody>
      </p:sp>
      <p:sp>
        <p:nvSpPr>
          <p:cNvPr id="839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09063C9-751E-4438-B135-86B8303714F1}" type="slidenum">
              <a:rPr lang="en-US" smtClean="0">
                <a:latin typeface="Arial" pitchFamily="34" charset="0"/>
              </a:rPr>
              <a:pPr/>
              <a:t>24</a:t>
            </a:fld>
            <a:endParaRPr lang="en-US">
              <a:latin typeface="Arial" pitchFamily="34" charset="0"/>
            </a:endParaRPr>
          </a:p>
        </p:txBody>
      </p:sp>
    </p:spTree>
    <p:extLst>
      <p:ext uri="{BB962C8B-B14F-4D97-AF65-F5344CB8AC3E}">
        <p14:creationId xmlns:p14="http://schemas.microsoft.com/office/powerpoint/2010/main" val="33693942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E0E0CF-19D1-4F50-8C5D-B5E4A6B8AA55}" type="slidenum">
              <a:rPr lang="en-US" smtClean="0"/>
              <a:pPr/>
              <a:t>25</a:t>
            </a:fld>
            <a:endParaRPr lang="en-US"/>
          </a:p>
        </p:txBody>
      </p:sp>
    </p:spTree>
    <p:extLst>
      <p:ext uri="{BB962C8B-B14F-4D97-AF65-F5344CB8AC3E}">
        <p14:creationId xmlns:p14="http://schemas.microsoft.com/office/powerpoint/2010/main" val="462882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bwMode="auto">
          <a:noFill/>
          <a:ln>
            <a:solidFill>
              <a:srgbClr val="000000"/>
            </a:solidFill>
            <a:miter lim="800000"/>
            <a:headEnd/>
            <a:tailEnd/>
          </a:ln>
        </p:spPr>
      </p:sp>
      <p:sp>
        <p:nvSpPr>
          <p:cNvPr id="1955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2B4B40A7-6256-4FFE-B075-3DCCC1471508}" type="slidenum">
              <a:rPr lang="en-US">
                <a:solidFill>
                  <a:prstClr val="black"/>
                </a:solidFill>
              </a:rPr>
              <a:pPr>
                <a:defRPr/>
              </a:pPr>
              <a:t>28</a:t>
            </a:fld>
            <a:endParaRPr lang="en-US">
              <a:solidFill>
                <a:prstClr val="black"/>
              </a:solidFill>
            </a:endParaRPr>
          </a:p>
        </p:txBody>
      </p:sp>
    </p:spTree>
    <p:extLst>
      <p:ext uri="{BB962C8B-B14F-4D97-AF65-F5344CB8AC3E}">
        <p14:creationId xmlns:p14="http://schemas.microsoft.com/office/powerpoint/2010/main" val="8067446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77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7C96234-B981-4E8E-A1F6-7DC62F12D30F}" type="slidenum">
              <a:rPr lang="en-US" altLang="zh-CN">
                <a:solidFill>
                  <a:prstClr val="black"/>
                </a:solidFill>
                <a:latin typeface="微软雅黑" panose="020B0503020204020204" pitchFamily="34" charset="-122"/>
              </a:rPr>
              <a:pPr eaLnBrk="1" hangingPunct="1"/>
              <a:t>30</a:t>
            </a:fld>
            <a:endParaRPr lang="en-US" altLang="zh-CN" dirty="0">
              <a:solidFill>
                <a:prstClr val="black"/>
              </a:solidFill>
              <a:latin typeface="微软雅黑" panose="020B0503020204020204" pitchFamily="34" charset="-122"/>
            </a:endParaRPr>
          </a:p>
        </p:txBody>
      </p:sp>
    </p:spTree>
    <p:extLst>
      <p:ext uri="{BB962C8B-B14F-4D97-AF65-F5344CB8AC3E}">
        <p14:creationId xmlns:p14="http://schemas.microsoft.com/office/powerpoint/2010/main" val="39153052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95198" eaLnBrk="0" fontAlgn="base" hangingPunct="0">
              <a:spcBef>
                <a:spcPct val="30000"/>
              </a:spcBef>
              <a:spcAft>
                <a:spcPct val="0"/>
              </a:spcAft>
              <a:defRPr/>
            </a:pPr>
            <a:r>
              <a:rPr lang="zh-CN" altLang="en-US" dirty="0">
                <a:solidFill>
                  <a:srgbClr val="008000"/>
                </a:solidFill>
                <a:latin typeface="Verdana" pitchFamily="34" charset="0"/>
                <a:ea typeface="微软雅黑" pitchFamily="34" charset="-122"/>
              </a:rPr>
              <a:t>影响因子的计算仅考虑文章</a:t>
            </a:r>
            <a:r>
              <a:rPr lang="en-US" altLang="zh-CN" dirty="0">
                <a:solidFill>
                  <a:srgbClr val="008000"/>
                </a:solidFill>
                <a:latin typeface="Verdana" pitchFamily="34" charset="0"/>
                <a:ea typeface="微软雅黑" pitchFamily="34" charset="-122"/>
              </a:rPr>
              <a:t>(Article)</a:t>
            </a:r>
            <a:r>
              <a:rPr lang="zh-CN" altLang="en-US" dirty="0">
                <a:solidFill>
                  <a:srgbClr val="008000"/>
                </a:solidFill>
                <a:latin typeface="Verdana" pitchFamily="34" charset="0"/>
                <a:ea typeface="微软雅黑" pitchFamily="34" charset="-122"/>
              </a:rPr>
              <a:t>和综述</a:t>
            </a:r>
            <a:r>
              <a:rPr lang="en-US" altLang="zh-CN" dirty="0">
                <a:solidFill>
                  <a:srgbClr val="008000"/>
                </a:solidFill>
                <a:latin typeface="Verdana" pitchFamily="34" charset="0"/>
                <a:ea typeface="微软雅黑" pitchFamily="34" charset="-122"/>
              </a:rPr>
              <a:t>(Review)</a:t>
            </a:r>
            <a:r>
              <a:rPr lang="zh-CN" altLang="en-US" dirty="0">
                <a:solidFill>
                  <a:srgbClr val="008000"/>
                </a:solidFill>
                <a:latin typeface="Verdana" pitchFamily="34" charset="0"/>
                <a:ea typeface="微软雅黑" pitchFamily="34" charset="-122"/>
              </a:rPr>
              <a:t>两类文献</a:t>
            </a:r>
          </a:p>
          <a:p>
            <a:endParaRPr lang="en-US" dirty="0"/>
          </a:p>
        </p:txBody>
      </p:sp>
      <p:sp>
        <p:nvSpPr>
          <p:cNvPr id="4" name="Slide Number Placeholder 3"/>
          <p:cNvSpPr>
            <a:spLocks noGrp="1"/>
          </p:cNvSpPr>
          <p:nvPr>
            <p:ph type="sldNum" sz="quarter" idx="10"/>
          </p:nvPr>
        </p:nvSpPr>
        <p:spPr/>
        <p:txBody>
          <a:bodyPr/>
          <a:lstStyle/>
          <a:p>
            <a:pPr>
              <a:defRPr/>
            </a:pPr>
            <a:fld id="{021501F8-EBFD-4351-8733-367236688A27}" type="slidenum">
              <a:rPr lang="en-US" altLang="zh-CN" smtClean="0">
                <a:solidFill>
                  <a:prstClr val="black"/>
                </a:solidFill>
              </a:rPr>
              <a:pPr>
                <a:defRPr/>
              </a:pPr>
              <a:t>33</a:t>
            </a:fld>
            <a:endParaRPr lang="en-US" altLang="zh-CN">
              <a:solidFill>
                <a:prstClr val="black"/>
              </a:solidFill>
            </a:endParaRPr>
          </a:p>
        </p:txBody>
      </p:sp>
    </p:spTree>
    <p:extLst>
      <p:ext uri="{BB962C8B-B14F-4D97-AF65-F5344CB8AC3E}">
        <p14:creationId xmlns:p14="http://schemas.microsoft.com/office/powerpoint/2010/main" val="20865959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a:t>Note that customers who do</a:t>
            </a:r>
            <a:r>
              <a:rPr lang="en-CA" baseline="0" dirty="0"/>
              <a:t> not subscribe to JCR will not see the Impact Factors or have a </a:t>
            </a:r>
            <a:r>
              <a:rPr lang="en-CA" baseline="0" dirty="0" err="1"/>
              <a:t>li.nk</a:t>
            </a:r>
            <a:r>
              <a:rPr lang="en-CA" baseline="0" dirty="0"/>
              <a:t> to JCR, but they will see the other information</a:t>
            </a:r>
            <a:endParaRPr lang="en-GB" dirty="0"/>
          </a:p>
        </p:txBody>
      </p:sp>
      <p:sp>
        <p:nvSpPr>
          <p:cNvPr id="4" name="Slide Number Placeholder 3"/>
          <p:cNvSpPr>
            <a:spLocks noGrp="1"/>
          </p:cNvSpPr>
          <p:nvPr>
            <p:ph type="sldNum" sz="quarter" idx="10"/>
          </p:nvPr>
        </p:nvSpPr>
        <p:spPr/>
        <p:txBody>
          <a:bodyPr/>
          <a:lstStyle/>
          <a:p>
            <a:pPr>
              <a:defRPr/>
            </a:pPr>
            <a:fld id="{95729639-DB63-43A6-AB70-6BD9DC4C9F3D}" type="slidenum">
              <a:rPr lang="en-US" smtClean="0">
                <a:solidFill>
                  <a:prstClr val="black"/>
                </a:solidFill>
              </a:rPr>
              <a:pPr>
                <a:defRPr/>
              </a:pPr>
              <a:t>34</a:t>
            </a:fld>
            <a:endParaRPr lang="en-US">
              <a:solidFill>
                <a:prstClr val="black"/>
              </a:solidFill>
            </a:endParaRPr>
          </a:p>
        </p:txBody>
      </p:sp>
    </p:spTree>
    <p:extLst>
      <p:ext uri="{BB962C8B-B14F-4D97-AF65-F5344CB8AC3E}">
        <p14:creationId xmlns:p14="http://schemas.microsoft.com/office/powerpoint/2010/main" val="11039607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Slide Image Placeholder 1"/>
          <p:cNvSpPr>
            <a:spLocks noGrp="1" noRot="1" noChangeAspect="1" noTextEdit="1"/>
          </p:cNvSpPr>
          <p:nvPr>
            <p:ph type="sldImg"/>
          </p:nvPr>
        </p:nvSpPr>
        <p:spPr>
          <a:ln/>
        </p:spPr>
      </p:sp>
      <p:sp>
        <p:nvSpPr>
          <p:cNvPr id="282627" name="Notes Placeholder 2"/>
          <p:cNvSpPr>
            <a:spLocks noGrp="1"/>
          </p:cNvSpPr>
          <p:nvPr>
            <p:ph type="body" idx="1"/>
          </p:nvPr>
        </p:nvSpPr>
        <p:spPr>
          <a:noFill/>
          <a:ln/>
        </p:spPr>
        <p:txBody>
          <a:bodyPr/>
          <a:lstStyle/>
          <a:p>
            <a:r>
              <a:rPr lang="zh-CN" altLang="en-US">
                <a:latin typeface="Arial" charset="0"/>
              </a:rPr>
              <a:t>强调</a:t>
            </a:r>
            <a:r>
              <a:rPr lang="en-US" altLang="zh-CN">
                <a:latin typeface="Arial" charset="0"/>
              </a:rPr>
              <a:t>ESI</a:t>
            </a:r>
            <a:r>
              <a:rPr lang="zh-CN" altLang="en-US">
                <a:latin typeface="Arial" charset="0"/>
              </a:rPr>
              <a:t>和</a:t>
            </a:r>
            <a:r>
              <a:rPr lang="en-US" altLang="zh-CN">
                <a:latin typeface="Arial" charset="0"/>
              </a:rPr>
              <a:t>JCR</a:t>
            </a:r>
            <a:r>
              <a:rPr lang="zh-CN" altLang="en-US">
                <a:latin typeface="Arial" charset="0"/>
              </a:rPr>
              <a:t>将从</a:t>
            </a:r>
            <a:r>
              <a:rPr lang="en-US" altLang="zh-CN">
                <a:latin typeface="Arial" charset="0"/>
              </a:rPr>
              <a:t>InCites</a:t>
            </a:r>
            <a:r>
              <a:rPr lang="zh-CN" altLang="en-US">
                <a:latin typeface="Arial" charset="0"/>
              </a:rPr>
              <a:t>平台中进入</a:t>
            </a:r>
            <a:endParaRPr lang="en-US">
              <a:latin typeface="Arial" charset="0"/>
            </a:endParaRPr>
          </a:p>
        </p:txBody>
      </p:sp>
      <p:sp>
        <p:nvSpPr>
          <p:cNvPr id="282628" name="Slide Number Placeholder 3"/>
          <p:cNvSpPr>
            <a:spLocks noGrp="1"/>
          </p:cNvSpPr>
          <p:nvPr>
            <p:ph type="sldNum" sz="quarter" idx="5"/>
          </p:nvPr>
        </p:nvSpPr>
        <p:spPr>
          <a:noFill/>
        </p:spPr>
        <p:txBody>
          <a:bodyPr/>
          <a:lstStyle/>
          <a:p>
            <a:fld id="{A8A1E158-1F9E-45BF-9A86-63E260462EEE}" type="slidenum">
              <a:rPr lang="en-US" smtClean="0">
                <a:latin typeface="Arial" charset="0"/>
                <a:cs typeface="Arial" charset="0"/>
              </a:rPr>
              <a:pPr/>
              <a:t>38</a:t>
            </a:fld>
            <a:endParaRPr lang="en-US">
              <a:latin typeface="Arial" charset="0"/>
              <a:cs typeface="Arial" charset="0"/>
            </a:endParaRPr>
          </a:p>
        </p:txBody>
      </p:sp>
    </p:spTree>
    <p:extLst>
      <p:ext uri="{BB962C8B-B14F-4D97-AF65-F5344CB8AC3E}">
        <p14:creationId xmlns:p14="http://schemas.microsoft.com/office/powerpoint/2010/main" val="7582811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根据</a:t>
            </a:r>
            <a:r>
              <a:rPr lang="en-US" altLang="zh-CN" dirty="0" smtClean="0"/>
              <a:t>incites</a:t>
            </a:r>
            <a:r>
              <a:rPr lang="zh-CN" altLang="en-US" dirty="0" smtClean="0"/>
              <a:t>统计材料科学接近</a:t>
            </a:r>
            <a:r>
              <a:rPr lang="en-US" altLang="zh-CN" dirty="0" smtClean="0"/>
              <a:t>ESI</a:t>
            </a:r>
            <a:r>
              <a:rPr lang="zh-CN" altLang="en-US" dirty="0" smtClean="0"/>
              <a:t>已经超过</a:t>
            </a:r>
            <a:r>
              <a:rPr lang="en-US" altLang="zh-CN" dirty="0" smtClean="0"/>
              <a:t>100%</a:t>
            </a:r>
            <a:endParaRPr lang="zh-CN" altLang="en-US" dirty="0"/>
          </a:p>
        </p:txBody>
      </p:sp>
      <p:sp>
        <p:nvSpPr>
          <p:cNvPr id="4" name="灯片编号占位符 3"/>
          <p:cNvSpPr>
            <a:spLocks noGrp="1"/>
          </p:cNvSpPr>
          <p:nvPr>
            <p:ph type="sldNum" sz="quarter" idx="10"/>
          </p:nvPr>
        </p:nvSpPr>
        <p:spPr/>
        <p:txBody>
          <a:bodyPr/>
          <a:lstStyle/>
          <a:p>
            <a:fld id="{38B491BD-0E22-4CC5-9B8D-E4851E785B5D}" type="slidenum">
              <a:rPr lang="en-US" smtClean="0"/>
              <a:pPr/>
              <a:t>49</a:t>
            </a:fld>
            <a:endParaRPr lang="en-US"/>
          </a:p>
        </p:txBody>
      </p:sp>
    </p:spTree>
    <p:extLst>
      <p:ext uri="{BB962C8B-B14F-4D97-AF65-F5344CB8AC3E}">
        <p14:creationId xmlns:p14="http://schemas.microsoft.com/office/powerpoint/2010/main" val="3805914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ESI</a:t>
            </a:r>
            <a:r>
              <a:rPr lang="zh-CN" altLang="en-US" dirty="0" smtClean="0"/>
              <a:t>五月更新数据范围：</a:t>
            </a:r>
            <a:r>
              <a:rPr lang="en-US" altLang="zh-CN" dirty="0" smtClean="0"/>
              <a:t>2008.1.1-2018.2.28</a:t>
            </a:r>
            <a:r>
              <a:rPr lang="zh-CN" altLang="en-US" dirty="0" smtClean="0"/>
              <a:t>； 三月更新：</a:t>
            </a:r>
            <a:r>
              <a:rPr lang="en-US" altLang="zh-CN" dirty="0" smtClean="0"/>
              <a:t>2007.1.1-2017.12.31</a:t>
            </a:r>
            <a:endParaRPr lang="en-US" dirty="0" smtClean="0"/>
          </a:p>
        </p:txBody>
      </p:sp>
      <p:sp>
        <p:nvSpPr>
          <p:cNvPr id="4" name="Slide Number Placeholder 3"/>
          <p:cNvSpPr>
            <a:spLocks noGrp="1"/>
          </p:cNvSpPr>
          <p:nvPr>
            <p:ph type="sldNum" sz="quarter" idx="10"/>
          </p:nvPr>
        </p:nvSpPr>
        <p:spPr/>
        <p:txBody>
          <a:bodyPr/>
          <a:lstStyle/>
          <a:p>
            <a:fld id="{3EB273CE-0492-2047-975B-56EAB321A23E}" type="slidenum">
              <a:rPr lang="en-US">
                <a:solidFill>
                  <a:prstClr val="black"/>
                </a:solidFill>
              </a:rPr>
              <a:pPr/>
              <a:t>50</a:t>
            </a:fld>
            <a:endParaRPr lang="en-US" dirty="0">
              <a:solidFill>
                <a:prstClr val="black"/>
              </a:solidFill>
            </a:endParaRPr>
          </a:p>
        </p:txBody>
      </p:sp>
    </p:spTree>
    <p:extLst>
      <p:ext uri="{BB962C8B-B14F-4D97-AF65-F5344CB8AC3E}">
        <p14:creationId xmlns:p14="http://schemas.microsoft.com/office/powerpoint/2010/main" val="388086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en-US" dirty="0"/>
          </a:p>
        </p:txBody>
      </p:sp>
      <p:sp>
        <p:nvSpPr>
          <p:cNvPr id="4" name="灯片编号占位符 3"/>
          <p:cNvSpPr>
            <a:spLocks noGrp="1"/>
          </p:cNvSpPr>
          <p:nvPr>
            <p:ph type="sldNum" sz="quarter" idx="10"/>
          </p:nvPr>
        </p:nvSpPr>
        <p:spPr/>
        <p:txBody>
          <a:bodyPr/>
          <a:lstStyle/>
          <a:p>
            <a:fld id="{38B491BD-0E22-4CC5-9B8D-E4851E785B5D}" type="slidenum">
              <a:rPr lang="en-US">
                <a:solidFill>
                  <a:srgbClr val="000000"/>
                </a:solidFill>
              </a:rPr>
              <a:pPr/>
              <a:t>7</a:t>
            </a:fld>
            <a:endParaRPr lang="en-US">
              <a:solidFill>
                <a:srgbClr val="000000"/>
              </a:solidFill>
            </a:endParaRPr>
          </a:p>
        </p:txBody>
      </p:sp>
    </p:spTree>
    <p:extLst>
      <p:ext uri="{BB962C8B-B14F-4D97-AF65-F5344CB8AC3E}">
        <p14:creationId xmlns:p14="http://schemas.microsoft.com/office/powerpoint/2010/main" val="38005245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zh-CN" altLang="en-US" sz="1200" b="0" i="0" kern="1200" dirty="0" smtClean="0">
                <a:solidFill>
                  <a:schemeClr val="tx1"/>
                </a:solidFill>
                <a:effectLst/>
                <a:latin typeface="微软雅黑" panose="020B0503020204020204" pitchFamily="34" charset="-122"/>
                <a:ea typeface="+mn-ea"/>
                <a:cs typeface="+mn-cs"/>
              </a:rPr>
              <a:t>法国国家科学研究院 </a:t>
            </a:r>
            <a:r>
              <a:rPr lang="en-US" altLang="zh-CN" sz="1200" b="0" i="0" kern="1200" dirty="0" smtClean="0">
                <a:solidFill>
                  <a:schemeClr val="tx1"/>
                </a:solidFill>
                <a:effectLst/>
                <a:latin typeface="微软雅黑" panose="020B0503020204020204" pitchFamily="34" charset="-122"/>
                <a:ea typeface="+mn-ea"/>
                <a:cs typeface="+mn-cs"/>
              </a:rPr>
              <a:t>CNRS</a:t>
            </a:r>
            <a:endParaRPr lang="en-US" dirty="0"/>
          </a:p>
        </p:txBody>
      </p:sp>
      <p:sp>
        <p:nvSpPr>
          <p:cNvPr id="4" name="Slide Number Placeholder 3"/>
          <p:cNvSpPr>
            <a:spLocks noGrp="1"/>
          </p:cNvSpPr>
          <p:nvPr>
            <p:ph type="sldNum" sz="quarter" idx="10"/>
          </p:nvPr>
        </p:nvSpPr>
        <p:spPr/>
        <p:txBody>
          <a:bodyPr/>
          <a:lstStyle/>
          <a:p>
            <a:fld id="{3EB273CE-0492-2047-975B-56EAB321A23E}" type="slidenum">
              <a:rPr lang="en-US">
                <a:solidFill>
                  <a:prstClr val="black"/>
                </a:solidFill>
              </a:rPr>
              <a:pPr/>
              <a:t>51</a:t>
            </a:fld>
            <a:endParaRPr lang="en-US" dirty="0">
              <a:solidFill>
                <a:prstClr val="black"/>
              </a:solidFill>
            </a:endParaRPr>
          </a:p>
        </p:txBody>
      </p:sp>
    </p:spTree>
    <p:extLst>
      <p:ext uri="{BB962C8B-B14F-4D97-AF65-F5344CB8AC3E}">
        <p14:creationId xmlns:p14="http://schemas.microsoft.com/office/powerpoint/2010/main" val="4199103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B491BD-0E22-4CC5-9B8D-E4851E785B5D}" type="slidenum">
              <a:rPr lang="en-US" smtClean="0"/>
              <a:pPr/>
              <a:t>67</a:t>
            </a:fld>
            <a:endParaRPr lang="en-US"/>
          </a:p>
        </p:txBody>
      </p:sp>
    </p:spTree>
    <p:extLst>
      <p:ext uri="{BB962C8B-B14F-4D97-AF65-F5344CB8AC3E}">
        <p14:creationId xmlns:p14="http://schemas.microsoft.com/office/powerpoint/2010/main" val="35286891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http://www.fbs.leeds.ac.uk/staff/profile.php?tag=Gamper#group</a:t>
            </a:r>
            <a:endParaRPr lang="zh-CN" altLang="en-US" dirty="0"/>
          </a:p>
        </p:txBody>
      </p:sp>
      <p:sp>
        <p:nvSpPr>
          <p:cNvPr id="4" name="Slide Number Placeholder 3"/>
          <p:cNvSpPr>
            <a:spLocks noGrp="1"/>
          </p:cNvSpPr>
          <p:nvPr>
            <p:ph type="sldNum" sz="quarter" idx="10"/>
          </p:nvPr>
        </p:nvSpPr>
        <p:spPr/>
        <p:txBody>
          <a:bodyPr/>
          <a:lstStyle/>
          <a:p>
            <a:pPr>
              <a:defRPr/>
            </a:pPr>
            <a:fld id="{0D5989C6-C952-48E3-B0A4-5DE5F9D19840}" type="slidenum">
              <a:rPr lang="en-US" altLang="zh-CN" smtClean="0"/>
              <a:pPr>
                <a:defRPr/>
              </a:pPr>
              <a:t>97</a:t>
            </a:fld>
            <a:endParaRPr lang="en-US" altLang="zh-CN"/>
          </a:p>
        </p:txBody>
      </p:sp>
    </p:spTree>
    <p:extLst>
      <p:ext uri="{BB962C8B-B14F-4D97-AF65-F5344CB8AC3E}">
        <p14:creationId xmlns:p14="http://schemas.microsoft.com/office/powerpoint/2010/main" val="14918148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r>
              <a:rPr lang="zh-CN" altLang="en-US">
                <a:latin typeface="Calibri" panose="020F0502020204030204" pitchFamily="34" charset="0"/>
              </a:rPr>
              <a:t>中国科学院副院长李静海院士在发布会上致辞</a:t>
            </a:r>
            <a:r>
              <a:rPr lang="zh-CN" altLang="en-US" b="1">
                <a:latin typeface="Calibri" panose="020F0502020204030204" pitchFamily="34" charset="0"/>
              </a:rPr>
              <a:t>。 </a:t>
            </a:r>
            <a:r>
              <a:rPr lang="zh-CN" altLang="en-US" b="1">
                <a:solidFill>
                  <a:srgbClr val="FF0000"/>
                </a:solidFill>
                <a:latin typeface="Calibri" panose="020F0502020204030204" pitchFamily="34" charset="0"/>
              </a:rPr>
              <a:t>这份报告可以提供最新进展及信息，更重要的是激发科学家们思考</a:t>
            </a:r>
            <a:r>
              <a:rPr lang="zh-CN" altLang="en-US">
                <a:solidFill>
                  <a:srgbClr val="FF0000"/>
                </a:solidFill>
                <a:latin typeface="Calibri" panose="020F0502020204030204" pitchFamily="34" charset="0"/>
              </a:rPr>
              <a:t>。”</a:t>
            </a:r>
            <a:r>
              <a:rPr lang="zh-CN" altLang="en-US">
                <a:latin typeface="Calibri" panose="020F0502020204030204" pitchFamily="34" charset="0"/>
              </a:rPr>
              <a:t>李静海说，“当今科学技术正在经历深刻变化，</a:t>
            </a:r>
            <a:r>
              <a:rPr lang="zh-CN" altLang="en-US" b="1">
                <a:latin typeface="Calibri" panose="020F0502020204030204" pitchFamily="34" charset="0"/>
              </a:rPr>
              <a:t>必须打开各学科的界限，进行学科交叉、综合以迎接学科革命。</a:t>
            </a:r>
            <a:r>
              <a:rPr lang="zh-CN" altLang="en-US">
                <a:latin typeface="Calibri" panose="020F0502020204030204" pitchFamily="34" charset="0"/>
              </a:rPr>
              <a:t>”</a:t>
            </a:r>
            <a:endParaRPr lang="en-US" altLang="zh-CN">
              <a:latin typeface="Calibri" panose="020F0502020204030204" pitchFamily="34" charset="0"/>
            </a:endParaRPr>
          </a:p>
          <a:p>
            <a:endParaRPr lang="en-US">
              <a:latin typeface="Arial" panose="020B0604020202020204" pitchFamily="34" charset="0"/>
            </a:endParaRPr>
          </a:p>
        </p:txBody>
      </p:sp>
      <p:sp>
        <p:nvSpPr>
          <p:cNvPr id="379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54B0A8B1-50DA-4A49-A468-62304584B4CD}" type="slidenum">
              <a:rPr lang="zh-CN" altLang="en-US">
                <a:solidFill>
                  <a:srgbClr val="000000"/>
                </a:solidFill>
              </a:rPr>
              <a:pPr eaLnBrk="1" hangingPunct="1"/>
              <a:t>104</a:t>
            </a:fld>
            <a:endParaRPr lang="zh-CN" altLang="en-US">
              <a:solidFill>
                <a:srgbClr val="000000"/>
              </a:solidFill>
            </a:endParaRPr>
          </a:p>
        </p:txBody>
      </p:sp>
    </p:spTree>
    <p:extLst>
      <p:ext uri="{BB962C8B-B14F-4D97-AF65-F5344CB8AC3E}">
        <p14:creationId xmlns:p14="http://schemas.microsoft.com/office/powerpoint/2010/main" val="25893790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66700" indent="-266700" eaLnBrk="0" hangingPunct="0">
              <a:spcBef>
                <a:spcPts val="600"/>
              </a:spcBef>
              <a:spcAft>
                <a:spcPts val="1200"/>
              </a:spcAft>
              <a:buFont typeface="Wingdings" pitchFamily="2" charset="2"/>
              <a:buChar char="v"/>
              <a:defRPr/>
            </a:pPr>
            <a:r>
              <a:rPr kumimoji="1" lang="zh-CN" altLang="en-US" sz="1200" b="1" kern="0" dirty="0">
                <a:solidFill>
                  <a:srgbClr val="000000"/>
                </a:solidFill>
                <a:latin typeface="Calibri" pitchFamily="34" charset="0"/>
                <a:ea typeface="Microsoft YaHei" pitchFamily="34" charset="-122"/>
                <a:cs typeface="Arial" pitchFamily="34" charset="0"/>
              </a:rPr>
              <a:t>临床医学领域位居前</a:t>
            </a:r>
            <a:r>
              <a:rPr kumimoji="1" lang="en-US" altLang="zh-CN" sz="1200" b="1" kern="0" dirty="0">
                <a:solidFill>
                  <a:srgbClr val="000000"/>
                </a:solidFill>
                <a:latin typeface="Calibri" pitchFamily="34" charset="0"/>
                <a:ea typeface="Microsoft YaHei" pitchFamily="34" charset="-122"/>
                <a:cs typeface="Arial" pitchFamily="34" charset="0"/>
              </a:rPr>
              <a:t>10</a:t>
            </a:r>
            <a:r>
              <a:rPr kumimoji="1" lang="zh-CN" altLang="en-US" sz="1200" b="1" kern="0" dirty="0">
                <a:solidFill>
                  <a:srgbClr val="000000"/>
                </a:solidFill>
                <a:latin typeface="Calibri" pitchFamily="34" charset="0"/>
                <a:ea typeface="Microsoft YaHei" pitchFamily="34" charset="-122"/>
                <a:cs typeface="Arial" pitchFamily="34" charset="0"/>
              </a:rPr>
              <a:t>位的热点前沿主要集中于心血管疾病诊疗、肿瘤诊疗新方法、传染病防控及基因测序研究</a:t>
            </a:r>
            <a:endParaRPr kumimoji="1" lang="en-US" altLang="zh-CN" sz="1200" b="1" kern="0" dirty="0">
              <a:solidFill>
                <a:srgbClr val="000000"/>
              </a:solidFill>
              <a:latin typeface="Calibri" pitchFamily="34" charset="0"/>
              <a:ea typeface="Microsoft YaHei" pitchFamily="34" charset="-122"/>
              <a:cs typeface="Arial" pitchFamily="34" charset="0"/>
            </a:endParaRPr>
          </a:p>
          <a:p>
            <a:pPr marL="266700" indent="-266700" eaLnBrk="0" hangingPunct="0">
              <a:spcBef>
                <a:spcPts val="600"/>
              </a:spcBef>
              <a:spcAft>
                <a:spcPts val="1200"/>
              </a:spcAft>
              <a:buFont typeface="Wingdings" pitchFamily="2" charset="2"/>
              <a:buChar char="v"/>
              <a:defRPr/>
            </a:pPr>
            <a:r>
              <a:rPr kumimoji="1" lang="zh-CN" altLang="en-US" sz="1200" b="1" kern="0" dirty="0">
                <a:solidFill>
                  <a:srgbClr val="000000"/>
                </a:solidFill>
                <a:latin typeface="Calibri" pitchFamily="34" charset="0"/>
                <a:ea typeface="Microsoft YaHei" pitchFamily="34" charset="-122"/>
                <a:cs typeface="Arial" pitchFamily="34" charset="0"/>
              </a:rPr>
              <a:t>其中，心血管疾病诊疗方面的热点包括生物可吸收支架植入治疗冠心病、冠心病支架术后抗栓治疗最佳疗程、</a:t>
            </a:r>
            <a:r>
              <a:rPr kumimoji="1" lang="en-US" altLang="zh-CN" sz="1200" b="1" kern="0" dirty="0">
                <a:solidFill>
                  <a:srgbClr val="000000"/>
                </a:solidFill>
                <a:latin typeface="Calibri" pitchFamily="34" charset="0"/>
                <a:ea typeface="Microsoft YaHei" pitchFamily="34" charset="-122"/>
                <a:cs typeface="Arial" pitchFamily="34" charset="0"/>
              </a:rPr>
              <a:t>TMAO </a:t>
            </a:r>
            <a:r>
              <a:rPr kumimoji="1" lang="zh-CN" altLang="en-US" sz="1200" b="1" kern="0" dirty="0">
                <a:solidFill>
                  <a:srgbClr val="000000"/>
                </a:solidFill>
                <a:latin typeface="Calibri" pitchFamily="34" charset="0"/>
                <a:ea typeface="Microsoft YaHei" pitchFamily="34" charset="-122"/>
                <a:cs typeface="Arial" pitchFamily="34" charset="0"/>
              </a:rPr>
              <a:t>与心血管系统患病风险、房颤患者新型口服抗凝药用药安全性及远端缺血预处理改善心脏手术短期预后</a:t>
            </a:r>
            <a:endParaRPr kumimoji="1" lang="en-US" altLang="zh-CN" sz="1200" b="1" kern="0" dirty="0">
              <a:solidFill>
                <a:srgbClr val="000000"/>
              </a:solidFill>
              <a:latin typeface="Calibri" pitchFamily="34" charset="0"/>
              <a:ea typeface="Microsoft YaHei" pitchFamily="34" charset="-122"/>
              <a:cs typeface="Arial" pitchFamily="34" charset="0"/>
            </a:endParaRPr>
          </a:p>
          <a:p>
            <a:pPr marL="266700" indent="-266700" eaLnBrk="0" hangingPunct="0">
              <a:spcBef>
                <a:spcPts val="600"/>
              </a:spcBef>
              <a:spcAft>
                <a:spcPts val="1200"/>
              </a:spcAft>
              <a:buFont typeface="Wingdings" pitchFamily="2" charset="2"/>
              <a:buChar char="v"/>
              <a:defRPr/>
            </a:pPr>
            <a:r>
              <a:rPr kumimoji="1" lang="zh-CN" altLang="en-US" sz="1200" b="1" kern="0" dirty="0">
                <a:solidFill>
                  <a:srgbClr val="000000"/>
                </a:solidFill>
                <a:latin typeface="Calibri" pitchFamily="34" charset="0"/>
                <a:ea typeface="Microsoft YaHei" pitchFamily="34" charset="-122"/>
                <a:cs typeface="Arial" pitchFamily="34" charset="0"/>
              </a:rPr>
              <a:t>肿瘤诊疗研究主要关注前列腺癌核素标记</a:t>
            </a:r>
            <a:r>
              <a:rPr kumimoji="1" lang="en-US" altLang="zh-CN" sz="1200" b="1" kern="0" dirty="0">
                <a:solidFill>
                  <a:srgbClr val="000000"/>
                </a:solidFill>
                <a:latin typeface="Calibri" pitchFamily="34" charset="0"/>
                <a:ea typeface="Microsoft YaHei" pitchFamily="34" charset="-122"/>
                <a:cs typeface="Arial" pitchFamily="34" charset="0"/>
              </a:rPr>
              <a:t>PSMA </a:t>
            </a:r>
            <a:r>
              <a:rPr kumimoji="1" lang="zh-CN" altLang="en-US" sz="1200" b="1" kern="0" dirty="0">
                <a:solidFill>
                  <a:srgbClr val="000000"/>
                </a:solidFill>
                <a:latin typeface="Calibri" pitchFamily="34" charset="0"/>
                <a:ea typeface="Microsoft YaHei" pitchFamily="34" charset="-122"/>
                <a:cs typeface="Arial" pitchFamily="34" charset="0"/>
              </a:rPr>
              <a:t>分子显像、肌层浸润性膀胱肿瘤辅助化疗有效性</a:t>
            </a:r>
            <a:endParaRPr kumimoji="1" lang="en-US" altLang="zh-CN" sz="1200" b="1" kern="0" dirty="0">
              <a:solidFill>
                <a:srgbClr val="000000"/>
              </a:solidFill>
              <a:latin typeface="Calibri" pitchFamily="34" charset="0"/>
              <a:ea typeface="Microsoft YaHei" pitchFamily="34" charset="-122"/>
              <a:cs typeface="Arial" pitchFamily="34" charset="0"/>
            </a:endParaRPr>
          </a:p>
          <a:p>
            <a:pPr marL="266700" indent="-266700" eaLnBrk="0" hangingPunct="0">
              <a:spcBef>
                <a:spcPts val="600"/>
              </a:spcBef>
              <a:spcAft>
                <a:spcPts val="1200"/>
              </a:spcAft>
              <a:buFont typeface="Wingdings" pitchFamily="2" charset="2"/>
              <a:buChar char="v"/>
              <a:defRPr/>
            </a:pPr>
            <a:r>
              <a:rPr kumimoji="1" lang="zh-CN" altLang="en-US" sz="1200" b="1" kern="0" dirty="0">
                <a:solidFill>
                  <a:srgbClr val="000000"/>
                </a:solidFill>
                <a:latin typeface="Calibri" pitchFamily="34" charset="0"/>
                <a:ea typeface="Microsoft YaHei" pitchFamily="34" charset="-122"/>
                <a:cs typeface="Arial" pitchFamily="34" charset="0"/>
              </a:rPr>
              <a:t>传染病防控研究包括疟疾对青蒿素抗药机制和戊肝流行与防治</a:t>
            </a:r>
            <a:r>
              <a:rPr kumimoji="1" lang="en-US" altLang="zh-CN" sz="1200" b="1" kern="0" dirty="0">
                <a:solidFill>
                  <a:srgbClr val="000000"/>
                </a:solidFill>
                <a:latin typeface="Calibri" pitchFamily="34" charset="0"/>
                <a:ea typeface="Microsoft YaHei" pitchFamily="34" charset="-122"/>
                <a:cs typeface="Arial" pitchFamily="34" charset="0"/>
              </a:rPr>
              <a:t>2</a:t>
            </a:r>
            <a:r>
              <a:rPr kumimoji="1" lang="zh-CN" altLang="en-US" sz="1200" b="1" kern="0" dirty="0">
                <a:solidFill>
                  <a:srgbClr val="000000"/>
                </a:solidFill>
                <a:latin typeface="Calibri" pitchFamily="34" charset="0"/>
                <a:ea typeface="Microsoft YaHei" pitchFamily="34" charset="-122"/>
                <a:cs typeface="Arial" pitchFamily="34" charset="0"/>
              </a:rPr>
              <a:t>个热点前沿</a:t>
            </a:r>
            <a:endParaRPr kumimoji="1" lang="en-US" altLang="zh-CN" sz="1200" b="1" kern="0" dirty="0">
              <a:solidFill>
                <a:srgbClr val="000000"/>
              </a:solidFill>
              <a:latin typeface="Calibri" pitchFamily="34" charset="0"/>
              <a:ea typeface="Microsoft YaHei" pitchFamily="34" charset="-122"/>
              <a:cs typeface="Arial"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0D5989C6-C952-48E3-B0A4-5DE5F9D19840}" type="slidenum">
              <a:rPr lang="en-US" altLang="zh-CN">
                <a:solidFill>
                  <a:srgbClr val="000000"/>
                </a:solidFill>
              </a:rPr>
              <a:pPr>
                <a:defRPr/>
              </a:pPr>
              <a:t>105</a:t>
            </a:fld>
            <a:endParaRPr lang="en-US" altLang="zh-CN">
              <a:solidFill>
                <a:srgbClr val="000000"/>
              </a:solidFill>
            </a:endParaRPr>
          </a:p>
        </p:txBody>
      </p:sp>
    </p:spTree>
    <p:extLst>
      <p:ext uri="{BB962C8B-B14F-4D97-AF65-F5344CB8AC3E}">
        <p14:creationId xmlns:p14="http://schemas.microsoft.com/office/powerpoint/2010/main" val="22685493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00025" indent="-200025">
              <a:spcBef>
                <a:spcPts val="450"/>
              </a:spcBef>
              <a:spcAft>
                <a:spcPts val="900"/>
              </a:spcAft>
              <a:buFont typeface="Wingdings" pitchFamily="2" charset="2"/>
              <a:buChar char="v"/>
              <a:defRPr/>
            </a:pPr>
            <a:r>
              <a:rPr kumimoji="1" lang="en-US" altLang="zh-CN" sz="1200" b="1" kern="0" dirty="0">
                <a:solidFill>
                  <a:srgbClr val="000000"/>
                </a:solidFill>
                <a:latin typeface="Calibri" pitchFamily="34" charset="0"/>
                <a:ea typeface="Microsoft YaHei" pitchFamily="34" charset="-122"/>
                <a:cs typeface="Arial" pitchFamily="34" charset="0"/>
              </a:rPr>
              <a:t>9 </a:t>
            </a:r>
            <a:r>
              <a:rPr kumimoji="1" lang="zh-CN" altLang="en-US" sz="1200" b="1" kern="0" dirty="0">
                <a:solidFill>
                  <a:srgbClr val="000000"/>
                </a:solidFill>
                <a:latin typeface="Calibri" pitchFamily="34" charset="0"/>
                <a:ea typeface="Microsoft YaHei" pitchFamily="34" charset="-122"/>
                <a:cs typeface="Arial" pitchFamily="34" charset="0"/>
              </a:rPr>
              <a:t>个新兴前沿主要集中在肿瘤诊疗、传染病防控、心血管疾病治疗、常用药使用风险及药物设计几方面</a:t>
            </a:r>
            <a:endParaRPr kumimoji="1" lang="en-US" altLang="zh-CN" sz="1200" b="1" kern="0" dirty="0">
              <a:solidFill>
                <a:srgbClr val="000000"/>
              </a:solidFill>
              <a:latin typeface="Calibri" pitchFamily="34" charset="0"/>
              <a:ea typeface="Microsoft YaHei" pitchFamily="34" charset="-122"/>
              <a:cs typeface="Arial" pitchFamily="34" charset="0"/>
            </a:endParaRPr>
          </a:p>
          <a:p>
            <a:pPr marL="200025" indent="-200025">
              <a:spcBef>
                <a:spcPts val="450"/>
              </a:spcBef>
              <a:spcAft>
                <a:spcPts val="900"/>
              </a:spcAft>
              <a:buFont typeface="Wingdings" pitchFamily="2" charset="2"/>
              <a:buChar char="v"/>
              <a:defRPr/>
            </a:pPr>
            <a:r>
              <a:rPr kumimoji="1" lang="zh-CN" altLang="en-US" sz="1200" b="1" kern="0" dirty="0">
                <a:solidFill>
                  <a:srgbClr val="000000"/>
                </a:solidFill>
                <a:latin typeface="Calibri" pitchFamily="34" charset="0"/>
                <a:ea typeface="Microsoft YaHei" pitchFamily="34" charset="-122"/>
                <a:cs typeface="Arial" pitchFamily="34" charset="0"/>
              </a:rPr>
              <a:t>肿瘤诊疗新兴前沿涉及肿瘤免疫治疗明星产品</a:t>
            </a:r>
            <a:r>
              <a:rPr kumimoji="1" lang="en-US" altLang="zh-CN" sz="1200" b="1" kern="0" dirty="0">
                <a:solidFill>
                  <a:srgbClr val="000000"/>
                </a:solidFill>
                <a:latin typeface="Calibri" pitchFamily="34" charset="0"/>
                <a:ea typeface="Microsoft YaHei" pitchFamily="34" charset="-122"/>
                <a:cs typeface="Arial" pitchFamily="34" charset="0"/>
              </a:rPr>
              <a:t>PD-1 </a:t>
            </a:r>
            <a:r>
              <a:rPr kumimoji="1" lang="zh-CN" altLang="en-US" sz="1200" b="1" kern="0" dirty="0">
                <a:solidFill>
                  <a:srgbClr val="000000"/>
                </a:solidFill>
                <a:latin typeface="Calibri" pitchFamily="34" charset="0"/>
                <a:ea typeface="Microsoft YaHei" pitchFamily="34" charset="-122"/>
                <a:cs typeface="Arial" pitchFamily="34" charset="0"/>
              </a:rPr>
              <a:t>单抗不良反应、</a:t>
            </a:r>
            <a:r>
              <a:rPr kumimoji="1" lang="en-US" altLang="zh-CN" sz="1200" b="1" kern="0" dirty="0">
                <a:solidFill>
                  <a:srgbClr val="000000"/>
                </a:solidFill>
                <a:latin typeface="Calibri" pitchFamily="34" charset="0"/>
                <a:ea typeface="Microsoft YaHei" pitchFamily="34" charset="-122"/>
                <a:cs typeface="Arial" pitchFamily="34" charset="0"/>
              </a:rPr>
              <a:t>B </a:t>
            </a:r>
            <a:r>
              <a:rPr kumimoji="1" lang="zh-CN" altLang="en-US" sz="1200" b="1" kern="0" dirty="0">
                <a:solidFill>
                  <a:srgbClr val="000000"/>
                </a:solidFill>
                <a:latin typeface="Calibri" pitchFamily="34" charset="0"/>
                <a:ea typeface="Microsoft YaHei" pitchFamily="34" charset="-122"/>
                <a:cs typeface="Arial" pitchFamily="34" charset="0"/>
              </a:rPr>
              <a:t>细胞淋巴瘤</a:t>
            </a:r>
            <a:r>
              <a:rPr kumimoji="1" lang="en-US" altLang="zh-CN" sz="1200" b="1" kern="0" dirty="0">
                <a:solidFill>
                  <a:srgbClr val="000000"/>
                </a:solidFill>
                <a:latin typeface="Calibri" pitchFamily="34" charset="0"/>
                <a:ea typeface="Microsoft YaHei" pitchFamily="34" charset="-122"/>
                <a:cs typeface="Arial" pitchFamily="34" charset="0"/>
              </a:rPr>
              <a:t>CD19-CART </a:t>
            </a:r>
            <a:r>
              <a:rPr kumimoji="1" lang="zh-CN" altLang="en-US" sz="1200" b="1" kern="0" dirty="0">
                <a:solidFill>
                  <a:srgbClr val="000000"/>
                </a:solidFill>
                <a:latin typeface="Calibri" pitchFamily="34" charset="0"/>
                <a:ea typeface="Microsoft YaHei" pitchFamily="34" charset="-122"/>
                <a:cs typeface="Arial" pitchFamily="34" charset="0"/>
              </a:rPr>
              <a:t>细胞疗法临床试验、二代</a:t>
            </a:r>
            <a:r>
              <a:rPr kumimoji="1" lang="en-US" altLang="zh-CN" sz="1200" b="1" kern="0" dirty="0">
                <a:solidFill>
                  <a:srgbClr val="000000"/>
                </a:solidFill>
                <a:latin typeface="Calibri" pitchFamily="34" charset="0"/>
                <a:ea typeface="Microsoft YaHei" pitchFamily="34" charset="-122"/>
                <a:cs typeface="Arial" pitchFamily="34" charset="0"/>
              </a:rPr>
              <a:t>BTK </a:t>
            </a:r>
            <a:r>
              <a:rPr kumimoji="1" lang="zh-CN" altLang="en-US" sz="1200" b="1" kern="0" dirty="0">
                <a:solidFill>
                  <a:srgbClr val="000000"/>
                </a:solidFill>
                <a:latin typeface="Calibri" pitchFamily="34" charset="0"/>
                <a:ea typeface="Microsoft YaHei" pitchFamily="34" charset="-122"/>
                <a:cs typeface="Arial" pitchFamily="34" charset="0"/>
              </a:rPr>
              <a:t>激酶抑制剂用于</a:t>
            </a:r>
            <a:r>
              <a:rPr kumimoji="1" lang="en-US" altLang="zh-CN" sz="1200" b="1" kern="0" dirty="0">
                <a:solidFill>
                  <a:srgbClr val="000000"/>
                </a:solidFill>
                <a:latin typeface="Calibri" pitchFamily="34" charset="0"/>
                <a:ea typeface="Microsoft YaHei" pitchFamily="34" charset="-122"/>
                <a:cs typeface="Arial" pitchFamily="34" charset="0"/>
              </a:rPr>
              <a:t>CLL </a:t>
            </a:r>
            <a:r>
              <a:rPr kumimoji="1" lang="zh-CN" altLang="en-US" sz="1200" b="1" kern="0" dirty="0">
                <a:solidFill>
                  <a:srgbClr val="000000"/>
                </a:solidFill>
                <a:latin typeface="Calibri" pitchFamily="34" charset="0"/>
                <a:ea typeface="Microsoft YaHei" pitchFamily="34" charset="-122"/>
                <a:cs typeface="Arial" pitchFamily="34" charset="0"/>
              </a:rPr>
              <a:t>治疗及扩大适应人群、基因检测指导早期乳腺癌治疗、</a:t>
            </a:r>
            <a:r>
              <a:rPr kumimoji="1" lang="en-US" altLang="zh-CN" sz="1200" b="1" kern="0" dirty="0">
                <a:solidFill>
                  <a:srgbClr val="000000"/>
                </a:solidFill>
                <a:latin typeface="Calibri" pitchFamily="34" charset="0"/>
                <a:ea typeface="Microsoft YaHei" pitchFamily="34" charset="-122"/>
                <a:cs typeface="Arial" pitchFamily="34" charset="0"/>
              </a:rPr>
              <a:t>MET14 </a:t>
            </a:r>
            <a:r>
              <a:rPr kumimoji="1" lang="zh-CN" altLang="en-US" sz="1200" b="1" kern="0" dirty="0">
                <a:solidFill>
                  <a:srgbClr val="000000"/>
                </a:solidFill>
                <a:latin typeface="Calibri" pitchFamily="34" charset="0"/>
                <a:ea typeface="Microsoft YaHei" pitchFamily="34" charset="-122"/>
                <a:cs typeface="Arial" pitchFamily="34" charset="0"/>
              </a:rPr>
              <a:t>跳跃突变成肺癌治疗新靶点等</a:t>
            </a:r>
            <a:r>
              <a:rPr kumimoji="1" lang="en-US" altLang="zh-CN" sz="1200" b="1" kern="0" dirty="0">
                <a:solidFill>
                  <a:srgbClr val="000000"/>
                </a:solidFill>
                <a:latin typeface="Calibri" pitchFamily="34" charset="0"/>
                <a:ea typeface="Microsoft YaHei" pitchFamily="34" charset="-122"/>
                <a:cs typeface="Arial" pitchFamily="34" charset="0"/>
              </a:rPr>
              <a:t>5 </a:t>
            </a:r>
            <a:r>
              <a:rPr kumimoji="1" lang="zh-CN" altLang="en-US" sz="1200" b="1" kern="0" dirty="0">
                <a:solidFill>
                  <a:srgbClr val="000000"/>
                </a:solidFill>
                <a:latin typeface="Calibri" pitchFamily="34" charset="0"/>
                <a:ea typeface="Microsoft YaHei" pitchFamily="34" charset="-122"/>
                <a:cs typeface="Arial" pitchFamily="34" charset="0"/>
              </a:rPr>
              <a:t>个研究前沿</a:t>
            </a:r>
            <a:endParaRPr kumimoji="1" lang="en-US" altLang="zh-CN" sz="1200" b="1" kern="0" dirty="0">
              <a:solidFill>
                <a:srgbClr val="000000"/>
              </a:solidFill>
              <a:latin typeface="Calibri" pitchFamily="34" charset="0"/>
              <a:ea typeface="Microsoft YaHei" pitchFamily="34" charset="-122"/>
              <a:cs typeface="Arial" pitchFamily="34" charset="0"/>
            </a:endParaRPr>
          </a:p>
          <a:p>
            <a:pPr marL="200025" indent="-200025">
              <a:spcBef>
                <a:spcPts val="450"/>
              </a:spcBef>
              <a:spcAft>
                <a:spcPts val="900"/>
              </a:spcAft>
              <a:buFont typeface="Wingdings" pitchFamily="2" charset="2"/>
              <a:buChar char="v"/>
              <a:defRPr/>
            </a:pPr>
            <a:r>
              <a:rPr kumimoji="1" lang="zh-CN" altLang="en-US" sz="1200" b="1" kern="0" dirty="0">
                <a:solidFill>
                  <a:srgbClr val="000000"/>
                </a:solidFill>
                <a:latin typeface="Calibri" pitchFamily="34" charset="0"/>
                <a:ea typeface="Microsoft YaHei" pitchFamily="34" charset="-122"/>
                <a:cs typeface="Arial" pitchFamily="34" charset="0"/>
              </a:rPr>
              <a:t>寨卡病毒感染与防控、抗溃疡病药多种不良反应、颈动脉狭窄两种外科治疗方法（支架与内膜切除）长期有效性比较、表观遗传学药物</a:t>
            </a:r>
            <a:r>
              <a:rPr kumimoji="1" lang="en-US" altLang="zh-CN" sz="1200" b="1" kern="0" dirty="0">
                <a:solidFill>
                  <a:srgbClr val="000000"/>
                </a:solidFill>
                <a:latin typeface="Calibri" pitchFamily="34" charset="0"/>
                <a:ea typeface="Microsoft YaHei" pitchFamily="34" charset="-122"/>
                <a:cs typeface="Arial" pitchFamily="34" charset="0"/>
              </a:rPr>
              <a:t>BRDs </a:t>
            </a:r>
            <a:r>
              <a:rPr kumimoji="1" lang="zh-CN" altLang="en-US" sz="1200" b="1" kern="0" dirty="0">
                <a:solidFill>
                  <a:srgbClr val="000000"/>
                </a:solidFill>
                <a:latin typeface="Calibri" pitchFamily="34" charset="0"/>
                <a:ea typeface="Microsoft YaHei" pitchFamily="34" charset="-122"/>
                <a:cs typeface="Arial" pitchFamily="34" charset="0"/>
              </a:rPr>
              <a:t>抑制剂药物设计研究也跻身</a:t>
            </a:r>
            <a:r>
              <a:rPr kumimoji="1" lang="en-US" altLang="zh-CN" sz="1200" b="1" kern="0" dirty="0">
                <a:solidFill>
                  <a:srgbClr val="000000"/>
                </a:solidFill>
                <a:latin typeface="Calibri" pitchFamily="34" charset="0"/>
                <a:ea typeface="Microsoft YaHei" pitchFamily="34" charset="-122"/>
                <a:cs typeface="Arial" pitchFamily="34" charset="0"/>
              </a:rPr>
              <a:t>2017 </a:t>
            </a:r>
            <a:r>
              <a:rPr kumimoji="1" lang="zh-CN" altLang="en-US" sz="1200" b="1" kern="0" dirty="0">
                <a:solidFill>
                  <a:srgbClr val="000000"/>
                </a:solidFill>
                <a:latin typeface="Calibri" pitchFamily="34" charset="0"/>
                <a:ea typeface="Microsoft YaHei" pitchFamily="34" charset="-122"/>
                <a:cs typeface="Arial" pitchFamily="34" charset="0"/>
              </a:rPr>
              <a:t>年度新兴前沿</a:t>
            </a:r>
            <a:endParaRPr kumimoji="1" lang="en-US" altLang="zh-CN" sz="1200" b="1" kern="0" dirty="0">
              <a:solidFill>
                <a:srgbClr val="000000"/>
              </a:solidFill>
              <a:latin typeface="Calibri" pitchFamily="34" charset="0"/>
              <a:ea typeface="Microsoft YaHei" pitchFamily="34" charset="-122"/>
              <a:cs typeface="Arial"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0D5989C6-C952-48E3-B0A4-5DE5F9D19840}" type="slidenum">
              <a:rPr lang="en-US" altLang="zh-CN" smtClean="0"/>
              <a:pPr>
                <a:defRPr/>
              </a:pPr>
              <a:t>106</a:t>
            </a:fld>
            <a:endParaRPr lang="en-US" altLang="zh-CN"/>
          </a:p>
        </p:txBody>
      </p:sp>
    </p:spTree>
    <p:extLst>
      <p:ext uri="{BB962C8B-B14F-4D97-AF65-F5344CB8AC3E}">
        <p14:creationId xmlns:p14="http://schemas.microsoft.com/office/powerpoint/2010/main" val="11510959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B4BD50-23A9-441E-B4CD-6131648DA2EC}" type="slidenum">
              <a:rPr lang="en-US" smtClean="0"/>
              <a:pPr/>
              <a:t>117</a:t>
            </a:fld>
            <a:endParaRPr lang="en-US"/>
          </a:p>
        </p:txBody>
      </p:sp>
    </p:spTree>
    <p:extLst>
      <p:ext uri="{BB962C8B-B14F-4D97-AF65-F5344CB8AC3E}">
        <p14:creationId xmlns:p14="http://schemas.microsoft.com/office/powerpoint/2010/main" val="39981472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幻灯片图像占位符 1"/>
          <p:cNvSpPr>
            <a:spLocks noGrp="1" noRot="1" noChangeAspect="1" noTextEdit="1"/>
          </p:cNvSpPr>
          <p:nvPr>
            <p:ph type="sldImg"/>
          </p:nvPr>
        </p:nvSpPr>
        <p:spPr>
          <a:ln/>
        </p:spPr>
      </p:sp>
      <p:sp>
        <p:nvSpPr>
          <p:cNvPr id="271363"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zh-CN">
                <a:latin typeface="Arial" pitchFamily="34" charset="0"/>
              </a:rPr>
              <a:t>Web of science</a:t>
            </a:r>
            <a:r>
              <a:rPr lang="zh-CN" altLang="en-US">
                <a:latin typeface="Arial" pitchFamily="34" charset="0"/>
              </a:rPr>
              <a:t>是一个科学家进行检索或科研探索的数据库</a:t>
            </a:r>
          </a:p>
        </p:txBody>
      </p:sp>
      <p:sp>
        <p:nvSpPr>
          <p:cNvPr id="271364"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57958" indent="-291522" eaLnBrk="0" hangingPunct="0">
              <a:defRPr>
                <a:solidFill>
                  <a:schemeClr val="tx1"/>
                </a:solidFill>
                <a:latin typeface="Arial" pitchFamily="34" charset="0"/>
                <a:ea typeface="MS PGothic" pitchFamily="34" charset="-128"/>
              </a:defRPr>
            </a:lvl2pPr>
            <a:lvl3pPr marL="1166089" indent="-233218" eaLnBrk="0" hangingPunct="0">
              <a:defRPr>
                <a:solidFill>
                  <a:schemeClr val="tx1"/>
                </a:solidFill>
                <a:latin typeface="Arial" pitchFamily="34" charset="0"/>
                <a:ea typeface="MS PGothic" pitchFamily="34" charset="-128"/>
              </a:defRPr>
            </a:lvl3pPr>
            <a:lvl4pPr marL="1632524" indent="-233218" eaLnBrk="0" hangingPunct="0">
              <a:defRPr>
                <a:solidFill>
                  <a:schemeClr val="tx1"/>
                </a:solidFill>
                <a:latin typeface="Arial" pitchFamily="34" charset="0"/>
                <a:ea typeface="MS PGothic" pitchFamily="34" charset="-128"/>
              </a:defRPr>
            </a:lvl4pPr>
            <a:lvl5pPr marL="2098959" indent="-233218" eaLnBrk="0" hangingPunct="0">
              <a:defRPr>
                <a:solidFill>
                  <a:schemeClr val="tx1"/>
                </a:solidFill>
                <a:latin typeface="Arial" pitchFamily="34" charset="0"/>
                <a:ea typeface="MS PGothic" pitchFamily="34" charset="-128"/>
              </a:defRPr>
            </a:lvl5pPr>
            <a:lvl6pPr marL="2565395" indent="-233218" eaLnBrk="0" fontAlgn="base" hangingPunct="0">
              <a:spcBef>
                <a:spcPct val="0"/>
              </a:spcBef>
              <a:spcAft>
                <a:spcPct val="0"/>
              </a:spcAft>
              <a:defRPr>
                <a:solidFill>
                  <a:schemeClr val="tx1"/>
                </a:solidFill>
                <a:latin typeface="Arial" pitchFamily="34" charset="0"/>
                <a:ea typeface="MS PGothic" pitchFamily="34" charset="-128"/>
              </a:defRPr>
            </a:lvl6pPr>
            <a:lvl7pPr marL="3031830" indent="-233218" eaLnBrk="0" fontAlgn="base" hangingPunct="0">
              <a:spcBef>
                <a:spcPct val="0"/>
              </a:spcBef>
              <a:spcAft>
                <a:spcPct val="0"/>
              </a:spcAft>
              <a:defRPr>
                <a:solidFill>
                  <a:schemeClr val="tx1"/>
                </a:solidFill>
                <a:latin typeface="Arial" pitchFamily="34" charset="0"/>
                <a:ea typeface="MS PGothic" pitchFamily="34" charset="-128"/>
              </a:defRPr>
            </a:lvl7pPr>
            <a:lvl8pPr marL="3498266" indent="-233218" eaLnBrk="0" fontAlgn="base" hangingPunct="0">
              <a:spcBef>
                <a:spcPct val="0"/>
              </a:spcBef>
              <a:spcAft>
                <a:spcPct val="0"/>
              </a:spcAft>
              <a:defRPr>
                <a:solidFill>
                  <a:schemeClr val="tx1"/>
                </a:solidFill>
                <a:latin typeface="Arial" pitchFamily="34" charset="0"/>
                <a:ea typeface="MS PGothic" pitchFamily="34" charset="-128"/>
              </a:defRPr>
            </a:lvl8pPr>
            <a:lvl9pPr marL="3964701" indent="-233218"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739972EC-B8CD-47BF-8944-3EC3DC702569}" type="slidenum">
              <a:rPr lang="en-US" altLang="zh-CN">
                <a:solidFill>
                  <a:prstClr val="black"/>
                </a:solidFill>
              </a:rPr>
              <a:pPr eaLnBrk="1" hangingPunct="1"/>
              <a:t>119</a:t>
            </a:fld>
            <a:endParaRPr lang="en-US" altLang="zh-CN">
              <a:solidFill>
                <a:prstClr val="black"/>
              </a:solidFill>
            </a:endParaRPr>
          </a:p>
        </p:txBody>
      </p:sp>
    </p:spTree>
    <p:extLst>
      <p:ext uri="{BB962C8B-B14F-4D97-AF65-F5344CB8AC3E}">
        <p14:creationId xmlns:p14="http://schemas.microsoft.com/office/powerpoint/2010/main" val="30297415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Rectangle 3"/>
          <p:cNvSpPr>
            <a:spLocks noGrp="1" noChangeArrowheads="1"/>
          </p:cNvSpPr>
          <p:nvPr>
            <p:ph type="body" idx="1"/>
          </p:nvPr>
        </p:nvSpPr>
        <p:spPr bwMode="auto">
          <a:xfrm>
            <a:off x="681038" y="4722813"/>
            <a:ext cx="5445125" cy="4470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058" tIns="43529" rIns="87058" bIns="43529" numCol="1" anchor="t" anchorCtr="0" compatLnSpc="1">
            <a:prstTxWarp prst="textNoShape">
              <a:avLst/>
            </a:prstTxWarp>
          </a:bodyPr>
          <a:lstStyle/>
          <a:p>
            <a:endParaRPr lang="zh-CN" altLang="en-US"/>
          </a:p>
        </p:txBody>
      </p:sp>
    </p:spTree>
    <p:extLst>
      <p:ext uri="{BB962C8B-B14F-4D97-AF65-F5344CB8AC3E}">
        <p14:creationId xmlns:p14="http://schemas.microsoft.com/office/powerpoint/2010/main" val="29273048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txBox="1">
            <a:spLocks noGrp="1" noChangeArrowheads="1"/>
          </p:cNvSpPr>
          <p:nvPr/>
        </p:nvSpPr>
        <p:spPr bwMode="auto">
          <a:xfrm>
            <a:off x="3856038" y="9440863"/>
            <a:ext cx="294957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BC75FD9D-7C0F-4E6C-BC41-8C869FF16D63}" type="slidenum">
              <a:rPr lang="zh-CN" altLang="en-US" sz="1200"/>
              <a:pPr algn="r" eaLnBrk="1" hangingPunct="1"/>
              <a:t>121</a:t>
            </a:fld>
            <a:endParaRPr lang="en-US" altLang="zh-CN" sz="1200"/>
          </a:p>
        </p:txBody>
      </p:sp>
      <p:sp>
        <p:nvSpPr>
          <p:cNvPr id="1320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1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Tree>
    <p:extLst>
      <p:ext uri="{BB962C8B-B14F-4D97-AF65-F5344CB8AC3E}">
        <p14:creationId xmlns:p14="http://schemas.microsoft.com/office/powerpoint/2010/main" val="4112823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a:t>省级评估和国家层面的评估趋向统一</a:t>
            </a:r>
            <a:endParaRPr lang="en-US" dirty="0"/>
          </a:p>
        </p:txBody>
      </p:sp>
      <p:sp>
        <p:nvSpPr>
          <p:cNvPr id="4" name="灯片编号占位符 3"/>
          <p:cNvSpPr>
            <a:spLocks noGrp="1"/>
          </p:cNvSpPr>
          <p:nvPr>
            <p:ph type="sldNum" sz="quarter" idx="10"/>
          </p:nvPr>
        </p:nvSpPr>
        <p:spPr/>
        <p:txBody>
          <a:bodyPr/>
          <a:lstStyle/>
          <a:p>
            <a:fld id="{D97894AF-57B4-4904-97A1-B2AB1E331833}" type="slidenum">
              <a:rPr lang="en-US">
                <a:solidFill>
                  <a:srgbClr val="000000"/>
                </a:solidFill>
              </a:rPr>
              <a:pPr/>
              <a:t>8</a:t>
            </a:fld>
            <a:endParaRPr lang="en-US">
              <a:solidFill>
                <a:srgbClr val="000000"/>
              </a:solidFill>
            </a:endParaRPr>
          </a:p>
        </p:txBody>
      </p:sp>
    </p:spTree>
    <p:extLst>
      <p:ext uri="{BB962C8B-B14F-4D97-AF65-F5344CB8AC3E}">
        <p14:creationId xmlns:p14="http://schemas.microsoft.com/office/powerpoint/2010/main" val="28081082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txBox="1">
            <a:spLocks noGrp="1" noChangeArrowheads="1"/>
          </p:cNvSpPr>
          <p:nvPr/>
        </p:nvSpPr>
        <p:spPr bwMode="auto">
          <a:xfrm>
            <a:off x="3856038" y="9440863"/>
            <a:ext cx="294957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D936828E-97DF-4273-AAB6-56FD5FF9669A}" type="slidenum">
              <a:rPr lang="zh-CN" altLang="en-US" sz="1200"/>
              <a:pPr algn="r" eaLnBrk="1" hangingPunct="1"/>
              <a:t>122</a:t>
            </a:fld>
            <a:endParaRPr lang="en-US" altLang="zh-CN" sz="1200"/>
          </a:p>
        </p:txBody>
      </p:sp>
      <p:sp>
        <p:nvSpPr>
          <p:cNvPr id="1331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Tree>
    <p:extLst>
      <p:ext uri="{BB962C8B-B14F-4D97-AF65-F5344CB8AC3E}">
        <p14:creationId xmlns:p14="http://schemas.microsoft.com/office/powerpoint/2010/main" val="3530914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1" dirty="0">
                <a:latin typeface="微软雅黑" panose="020B0503020204020204" pitchFamily="34" charset="-122"/>
                <a:ea typeface="微软雅黑" panose="020B0503020204020204" pitchFamily="34" charset="-122"/>
              </a:rPr>
              <a:t>上海 </a:t>
            </a:r>
            <a:r>
              <a:rPr lang="en-US" altLang="zh-CN" b="1" dirty="0">
                <a:latin typeface="微软雅黑" panose="020B0503020204020204" pitchFamily="34" charset="-122"/>
                <a:ea typeface="微软雅黑" panose="020B0503020204020204" pitchFamily="34" charset="-122"/>
              </a:rPr>
              <a:t>- </a:t>
            </a:r>
            <a:r>
              <a:rPr lang="zh-CN" altLang="en-US" b="1" dirty="0">
                <a:latin typeface="微软雅黑" panose="020B0503020204020204" pitchFamily="34" charset="-122"/>
                <a:ea typeface="微软雅黑" panose="020B0503020204020204" pitchFamily="34" charset="-122"/>
              </a:rPr>
              <a:t>高峰高原重点学科建设计划</a:t>
            </a:r>
            <a:endParaRPr lang="en-US" b="1" dirty="0">
              <a:latin typeface="微软雅黑" panose="020B0503020204020204" pitchFamily="34" charset="-122"/>
              <a:ea typeface="微软雅黑" panose="020B0503020204020204" pitchFamily="34" charset="-122"/>
            </a:endParaRPr>
          </a:p>
          <a:p>
            <a:endParaRPr lang="zh-CN" altLang="en-US" dirty="0"/>
          </a:p>
        </p:txBody>
      </p:sp>
      <p:sp>
        <p:nvSpPr>
          <p:cNvPr id="4" name="灯片编号占位符 3"/>
          <p:cNvSpPr>
            <a:spLocks noGrp="1"/>
          </p:cNvSpPr>
          <p:nvPr>
            <p:ph type="sldNum" sz="quarter" idx="5"/>
          </p:nvPr>
        </p:nvSpPr>
        <p:spPr/>
        <p:txBody>
          <a:bodyPr/>
          <a:lstStyle/>
          <a:p>
            <a:pPr>
              <a:defRPr/>
            </a:pPr>
            <a:fld id="{0987B657-D95A-4341-A2D8-C73C6AE0C1EA}" type="slidenum">
              <a:rPr lang="zh-CN" altLang="en-US">
                <a:solidFill>
                  <a:srgbClr val="000000"/>
                </a:solidFill>
              </a:rPr>
              <a:pPr>
                <a:defRPr/>
              </a:pPr>
              <a:t>9</a:t>
            </a:fld>
            <a:endParaRPr lang="zh-CN" altLang="en-US">
              <a:solidFill>
                <a:srgbClr val="000000"/>
              </a:solidFill>
            </a:endParaRPr>
          </a:p>
        </p:txBody>
      </p:sp>
    </p:spTree>
    <p:extLst>
      <p:ext uri="{BB962C8B-B14F-4D97-AF65-F5344CB8AC3E}">
        <p14:creationId xmlns:p14="http://schemas.microsoft.com/office/powerpoint/2010/main" val="6541670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E0E0CF-19D1-4F50-8C5D-B5E4A6B8AA55}" type="slidenum">
              <a:rPr lang="en-US">
                <a:solidFill>
                  <a:srgbClr val="000000"/>
                </a:solidFill>
              </a:rPr>
              <a:pPr/>
              <a:t>11</a:t>
            </a:fld>
            <a:endParaRPr lang="en-US">
              <a:solidFill>
                <a:srgbClr val="000000"/>
              </a:solidFill>
            </a:endParaRPr>
          </a:p>
        </p:txBody>
      </p:sp>
    </p:spTree>
    <p:extLst>
      <p:ext uri="{BB962C8B-B14F-4D97-AF65-F5344CB8AC3E}">
        <p14:creationId xmlns:p14="http://schemas.microsoft.com/office/powerpoint/2010/main" val="31411057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ln/>
        </p:spPr>
      </p:sp>
      <p:sp>
        <p:nvSpPr>
          <p:cNvPr id="268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120000"/>
              </a:lnSpc>
            </a:pPr>
            <a:r>
              <a:rPr lang="en-US" altLang="zh-CN">
                <a:latin typeface="Arial" pitchFamily="34" charset="0"/>
              </a:rPr>
              <a:t>“</a:t>
            </a:r>
            <a:r>
              <a:rPr lang="zh-CN" altLang="en-US">
                <a:latin typeface="Arial" pitchFamily="34" charset="0"/>
              </a:rPr>
              <a:t>科学计量学指标并不是要取代专家</a:t>
            </a:r>
            <a:r>
              <a:rPr lang="en-US" altLang="zh-CN">
                <a:latin typeface="Arial" pitchFamily="34" charset="0"/>
              </a:rPr>
              <a:t>(</a:t>
            </a:r>
            <a:r>
              <a:rPr lang="zh-CN" altLang="en-US">
                <a:latin typeface="Arial" pitchFamily="34" charset="0"/>
              </a:rPr>
              <a:t>评议</a:t>
            </a:r>
            <a:r>
              <a:rPr lang="en-US" altLang="zh-CN">
                <a:latin typeface="Arial" pitchFamily="34" charset="0"/>
              </a:rPr>
              <a:t>)</a:t>
            </a:r>
            <a:r>
              <a:rPr lang="zh-CN" altLang="en-US">
                <a:latin typeface="Arial" pitchFamily="34" charset="0"/>
              </a:rPr>
              <a:t>，而是为了能够对研究工作进行观察和评论，从而使专家掌握足够的信息，形成根据更充分的意见，并在更高的信息集成水平上更具权威性。</a:t>
            </a:r>
            <a:r>
              <a:rPr lang="zh-CN" altLang="en-US" sz="2900">
                <a:latin typeface="Arial" pitchFamily="34" charset="0"/>
              </a:rPr>
              <a:t>”</a:t>
            </a:r>
            <a:endParaRPr lang="en-US" altLang="zh-CN" sz="900">
              <a:latin typeface="Arial" pitchFamily="34" charset="0"/>
            </a:endParaRPr>
          </a:p>
          <a:p>
            <a:pPr eaLnBrk="1" hangingPunct="1">
              <a:lnSpc>
                <a:spcPct val="120000"/>
              </a:lnSpc>
            </a:pPr>
            <a:r>
              <a:rPr lang="en-US" altLang="zh-CN" sz="1800">
                <a:latin typeface="Arial" pitchFamily="34" charset="0"/>
              </a:rPr>
              <a:t>Dr. Ronald Rousseau, “</a:t>
            </a:r>
            <a:r>
              <a:rPr lang="zh-CN" altLang="en-US" sz="1800">
                <a:latin typeface="Arial" pitchFamily="34" charset="0"/>
              </a:rPr>
              <a:t>评价科研机构的文献计量学和经济计量学指标”，《科研评价与指标》，红旗出版社，第17页，2000年</a:t>
            </a:r>
          </a:p>
          <a:p>
            <a:endParaRPr lang="en-US">
              <a:latin typeface="Arial" pitchFamily="34" charset="0"/>
            </a:endParaRPr>
          </a:p>
        </p:txBody>
      </p:sp>
      <p:sp>
        <p:nvSpPr>
          <p:cNvPr id="268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57958" indent="-291522" eaLnBrk="0" hangingPunct="0">
              <a:defRPr>
                <a:solidFill>
                  <a:schemeClr val="tx1"/>
                </a:solidFill>
                <a:latin typeface="Arial" pitchFamily="34" charset="0"/>
                <a:ea typeface="MS PGothic" pitchFamily="34" charset="-128"/>
              </a:defRPr>
            </a:lvl2pPr>
            <a:lvl3pPr marL="1166089" indent="-233218" eaLnBrk="0" hangingPunct="0">
              <a:defRPr>
                <a:solidFill>
                  <a:schemeClr val="tx1"/>
                </a:solidFill>
                <a:latin typeface="Arial" pitchFamily="34" charset="0"/>
                <a:ea typeface="MS PGothic" pitchFamily="34" charset="-128"/>
              </a:defRPr>
            </a:lvl3pPr>
            <a:lvl4pPr marL="1632524" indent="-233218" eaLnBrk="0" hangingPunct="0">
              <a:defRPr>
                <a:solidFill>
                  <a:schemeClr val="tx1"/>
                </a:solidFill>
                <a:latin typeface="Arial" pitchFamily="34" charset="0"/>
                <a:ea typeface="MS PGothic" pitchFamily="34" charset="-128"/>
              </a:defRPr>
            </a:lvl4pPr>
            <a:lvl5pPr marL="2098959" indent="-233218" eaLnBrk="0" hangingPunct="0">
              <a:defRPr>
                <a:solidFill>
                  <a:schemeClr val="tx1"/>
                </a:solidFill>
                <a:latin typeface="Arial" pitchFamily="34" charset="0"/>
                <a:ea typeface="MS PGothic" pitchFamily="34" charset="-128"/>
              </a:defRPr>
            </a:lvl5pPr>
            <a:lvl6pPr marL="2565395" indent="-233218" eaLnBrk="0" fontAlgn="base" hangingPunct="0">
              <a:spcBef>
                <a:spcPct val="0"/>
              </a:spcBef>
              <a:spcAft>
                <a:spcPct val="0"/>
              </a:spcAft>
              <a:defRPr>
                <a:solidFill>
                  <a:schemeClr val="tx1"/>
                </a:solidFill>
                <a:latin typeface="Arial" pitchFamily="34" charset="0"/>
                <a:ea typeface="MS PGothic" pitchFamily="34" charset="-128"/>
              </a:defRPr>
            </a:lvl6pPr>
            <a:lvl7pPr marL="3031830" indent="-233218" eaLnBrk="0" fontAlgn="base" hangingPunct="0">
              <a:spcBef>
                <a:spcPct val="0"/>
              </a:spcBef>
              <a:spcAft>
                <a:spcPct val="0"/>
              </a:spcAft>
              <a:defRPr>
                <a:solidFill>
                  <a:schemeClr val="tx1"/>
                </a:solidFill>
                <a:latin typeface="Arial" pitchFamily="34" charset="0"/>
                <a:ea typeface="MS PGothic" pitchFamily="34" charset="-128"/>
              </a:defRPr>
            </a:lvl7pPr>
            <a:lvl8pPr marL="3498266" indent="-233218" eaLnBrk="0" fontAlgn="base" hangingPunct="0">
              <a:spcBef>
                <a:spcPct val="0"/>
              </a:spcBef>
              <a:spcAft>
                <a:spcPct val="0"/>
              </a:spcAft>
              <a:defRPr>
                <a:solidFill>
                  <a:schemeClr val="tx1"/>
                </a:solidFill>
                <a:latin typeface="Arial" pitchFamily="34" charset="0"/>
                <a:ea typeface="MS PGothic" pitchFamily="34" charset="-128"/>
              </a:defRPr>
            </a:lvl8pPr>
            <a:lvl9pPr marL="3964701" indent="-233218"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1ED0C729-9543-4894-B61D-B04A3B5AF33D}" type="slidenum">
              <a:rPr lang="en-US" smtClean="0">
                <a:solidFill>
                  <a:srgbClr val="000000"/>
                </a:solidFill>
              </a:rPr>
              <a:pPr eaLnBrk="1" hangingPunct="1"/>
              <a:t>12</a:t>
            </a:fld>
            <a:endParaRPr lang="en-US">
              <a:solidFill>
                <a:srgbClr val="000000"/>
              </a:solidFill>
            </a:endParaRPr>
          </a:p>
        </p:txBody>
      </p:sp>
    </p:spTree>
    <p:extLst>
      <p:ext uri="{BB962C8B-B14F-4D97-AF65-F5344CB8AC3E}">
        <p14:creationId xmlns:p14="http://schemas.microsoft.com/office/powerpoint/2010/main" val="28606160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CN" altLang="en-US" dirty="0"/>
              <a:t>相关度高，很多人做了相关研究。</a:t>
            </a:r>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516B11BC-12A4-47D8-AAFE-B733E4D6282A}" type="slidenum">
              <a:rPr lang="zh-CN" altLang="en-US">
                <a:solidFill>
                  <a:srgbClr val="000000"/>
                </a:solidFill>
                <a:latin typeface="微软雅黑" panose="020B0503020204020204" pitchFamily="34" charset="-122"/>
              </a:rPr>
              <a:pPr eaLnBrk="1" hangingPunct="1"/>
              <a:t>13</a:t>
            </a:fld>
            <a:endParaRPr lang="en-US" altLang="zh-CN" dirty="0">
              <a:solidFill>
                <a:srgbClr val="000000"/>
              </a:solidFill>
              <a:latin typeface="微软雅黑" panose="020B0503020204020204" pitchFamily="34" charset="-122"/>
            </a:endParaRPr>
          </a:p>
        </p:txBody>
      </p:sp>
    </p:spTree>
    <p:extLst>
      <p:ext uri="{BB962C8B-B14F-4D97-AF65-F5344CB8AC3E}">
        <p14:creationId xmlns:p14="http://schemas.microsoft.com/office/powerpoint/2010/main" val="28288332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CN" altLang="en-US" smtClean="0"/>
              <a:t>相关度高，很多人做了相关研究。</a:t>
            </a:r>
            <a:endParaRPr lang="en-US" altLang="zh-CN" smtClean="0"/>
          </a:p>
          <a:p>
            <a:pPr eaLnBrk="1" hangingPunct="1">
              <a:spcBef>
                <a:spcPct val="0"/>
              </a:spcBef>
            </a:pPr>
            <a:r>
              <a:rPr lang="zh-CN" altLang="en-US" smtClean="0"/>
              <a:t>引文分析的立足点在于看影响力，前人工作对后人的影响。站在巨人的肩膀上。</a:t>
            </a:r>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F6CD0F83-51B1-4BE5-B40D-8AB1AD0203FC}" type="slidenum">
              <a:rPr lang="zh-CN" altLang="en-US">
                <a:solidFill>
                  <a:prstClr val="black"/>
                </a:solidFill>
                <a:latin typeface="Calibri" pitchFamily="34" charset="0"/>
              </a:rPr>
              <a:pPr eaLnBrk="1" hangingPunct="1"/>
              <a:t>15</a:t>
            </a:fld>
            <a:endParaRPr lang="en-US" altLang="zh-CN">
              <a:solidFill>
                <a:prstClr val="black"/>
              </a:solidFill>
              <a:latin typeface="Calibri" pitchFamily="34" charset="0"/>
            </a:endParaRPr>
          </a:p>
        </p:txBody>
      </p:sp>
    </p:spTree>
    <p:extLst>
      <p:ext uri="{BB962C8B-B14F-4D97-AF65-F5344CB8AC3E}">
        <p14:creationId xmlns:p14="http://schemas.microsoft.com/office/powerpoint/2010/main" val="15329514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2008.1.1</a:t>
            </a:r>
            <a:r>
              <a:rPr lang="en-US" altLang="zh-CN" dirty="0" smtClean="0"/>
              <a:t>-2018.2.28</a:t>
            </a:r>
          </a:p>
        </p:txBody>
      </p:sp>
      <p:sp>
        <p:nvSpPr>
          <p:cNvPr id="4" name="Slide Number Placeholder 3"/>
          <p:cNvSpPr>
            <a:spLocks noGrp="1"/>
          </p:cNvSpPr>
          <p:nvPr>
            <p:ph type="sldNum" sz="quarter" idx="10"/>
          </p:nvPr>
        </p:nvSpPr>
        <p:spPr/>
        <p:txBody>
          <a:bodyPr/>
          <a:lstStyle/>
          <a:p>
            <a:fld id="{646EE0AF-F15A-4705-8EAF-54C9604FA536}" type="slidenum">
              <a:rPr lang="en-US">
                <a:solidFill>
                  <a:srgbClr val="000000"/>
                </a:solidFill>
              </a:rPr>
              <a:pPr/>
              <a:t>16</a:t>
            </a:fld>
            <a:endParaRPr lang="en-US" dirty="0">
              <a:solidFill>
                <a:srgbClr val="000000"/>
              </a:solidFill>
            </a:endParaRPr>
          </a:p>
        </p:txBody>
      </p:sp>
    </p:spTree>
    <p:extLst>
      <p:ext uri="{BB962C8B-B14F-4D97-AF65-F5344CB8AC3E}">
        <p14:creationId xmlns:p14="http://schemas.microsoft.com/office/powerpoint/2010/main" val="17396555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Master" Target="../slideMasters/slideMaster6.xml"/><Relationship Id="rId4" Type="http://schemas.openxmlformats.org/officeDocument/2006/relationships/image" Target="../media/image2.emf"/></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7.xml"/><Relationship Id="rId4" Type="http://schemas.openxmlformats.org/officeDocument/2006/relationships/image" Target="../media/image12.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7.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7.xml"/><Relationship Id="rId4" Type="http://schemas.openxmlformats.org/officeDocument/2006/relationships/image" Target="../media/image12.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7.xml"/><Relationship Id="rId4" Type="http://schemas.openxmlformats.org/officeDocument/2006/relationships/image" Target="../media/image8.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8.xml"/><Relationship Id="rId4" Type="http://schemas.openxmlformats.org/officeDocument/2006/relationships/image" Target="../media/image8.pn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8.xml"/><Relationship Id="rId4" Type="http://schemas.openxmlformats.org/officeDocument/2006/relationships/image" Target="../media/image12.pn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8.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8.xml"/><Relationship Id="rId4" Type="http://schemas.openxmlformats.org/officeDocument/2006/relationships/image" Target="../media/image12.pn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8.xml"/><Relationship Id="rId4" Type="http://schemas.openxmlformats.org/officeDocument/2006/relationships/image" Target="../media/image8.pn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3.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3.jpeg"/><Relationship Id="rId1" Type="http://schemas.openxmlformats.org/officeDocument/2006/relationships/slideMaster" Target="../slideMasters/slideMaster4.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5.xml"/><Relationship Id="rId4" Type="http://schemas.openxmlformats.org/officeDocument/2006/relationships/image" Target="../media/image8.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5.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5.xml"/><Relationship Id="rId4" Type="http://schemas.openxmlformats.org/officeDocument/2006/relationships/image" Target="../media/image8.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Cover-Page-With_Image">
    <p:bg>
      <p:bgPr>
        <a:solidFill>
          <a:schemeClr val="bg1"/>
        </a:solidFill>
        <a:effectLst/>
      </p:bgPr>
    </p:bg>
    <p:spTree>
      <p:nvGrpSpPr>
        <p:cNvPr id="1" name=""/>
        <p:cNvGrpSpPr/>
        <p:nvPr/>
      </p:nvGrpSpPr>
      <p:grpSpPr>
        <a:xfrm>
          <a:off x="0" y="0"/>
          <a:ext cx="0" cy="0"/>
          <a:chOff x="0" y="0"/>
          <a:chExt cx="0" cy="0"/>
        </a:xfrm>
      </p:grpSpPr>
      <p:sp>
        <p:nvSpPr>
          <p:cNvPr id="29" name="Picture Placeholder 28"/>
          <p:cNvSpPr>
            <a:spLocks noGrp="1"/>
          </p:cNvSpPr>
          <p:nvPr>
            <p:ph type="pic" sz="quarter" idx="13"/>
          </p:nvPr>
        </p:nvSpPr>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txBody>
          <a:bodyPr vert="horz" lIns="457200" tIns="457200" rIns="457200" anchor="t"/>
          <a:lstStyle>
            <a:lvl1pPr marL="0" indent="0" algn="r">
              <a:buNone/>
              <a:defRPr sz="1600" b="0" i="0">
                <a:latin typeface="Arial"/>
                <a:cs typeface="Arial"/>
              </a:defRPr>
            </a:lvl1pPr>
          </a:lstStyle>
          <a:p>
            <a:r>
              <a:rPr lang="en-US"/>
              <a:t>Click icon to add picture</a:t>
            </a:r>
            <a:endParaRPr lang="en-US" dirty="0"/>
          </a:p>
        </p:txBody>
      </p:sp>
      <p:sp>
        <p:nvSpPr>
          <p:cNvPr id="10"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微软雅黑" panose="020B0503020204020204" pitchFamily="34" charset="-122"/>
                <a:ea typeface="微软雅黑" panose="020B0503020204020204" pitchFamily="34" charset="-122"/>
                <a:cs typeface="Arial"/>
              </a:defRPr>
            </a:lvl1pPr>
          </a:lstStyle>
          <a:p>
            <a:pPr lvl="0"/>
            <a:r>
              <a:rPr lang="en-US" dirty="0"/>
              <a:t>Main title can be long longer longest</a:t>
            </a:r>
          </a:p>
        </p:txBody>
      </p:sp>
      <p:sp>
        <p:nvSpPr>
          <p:cNvPr id="11"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微软雅黑" panose="020B0503020204020204" pitchFamily="34" charset="-122"/>
                <a:ea typeface="微软雅黑" panose="020B0503020204020204" pitchFamily="34" charset="-122"/>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12"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微软雅黑" panose="020B0503020204020204" pitchFamily="34" charset="-122"/>
                <a:ea typeface="微软雅黑" panose="020B0503020204020204" pitchFamily="34" charset="-122"/>
                <a:cs typeface="Arial"/>
              </a:defRPr>
            </a:lvl1pPr>
          </a:lstStyle>
          <a:p>
            <a:r>
              <a:rPr lang="en-US" dirty="0"/>
              <a:t>Optional subtitle goes here and can go on multiple lines as needed for your presentation</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53912" y="6058422"/>
            <a:ext cx="1505379" cy="676506"/>
          </a:xfrm>
          <a:prstGeom prst="rect">
            <a:avLst/>
          </a:prstGeom>
        </p:spPr>
      </p:pic>
      <p:pic>
        <p:nvPicPr>
          <p:cNvPr id="16" name="Picture 1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6850" y="6003291"/>
            <a:ext cx="1735195" cy="817197"/>
          </a:xfrm>
          <a:prstGeom prst="rect">
            <a:avLst/>
          </a:prstGeom>
        </p:spPr>
      </p:pic>
    </p:spTree>
    <p:extLst>
      <p:ext uri="{BB962C8B-B14F-4D97-AF65-F5344CB8AC3E}">
        <p14:creationId xmlns:p14="http://schemas.microsoft.com/office/powerpoint/2010/main" val="42250040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44551" y="1390767"/>
            <a:ext cx="7619389" cy="4735399"/>
          </a:xfrm>
          <a:prstGeom prst="rect">
            <a:avLst/>
          </a:prstGeom>
        </p:spPr>
        <p:txBody>
          <a:bodyPr/>
          <a:lstStyle>
            <a:lvl1pPr marL="342900" indent="-342900">
              <a:buClr>
                <a:srgbClr val="FF6600"/>
              </a:buClr>
              <a:buSzPct val="75000"/>
              <a:buFont typeface="Lucida Grande"/>
              <a:buChar char="—"/>
              <a:defRPr sz="2000" b="0" i="0">
                <a:solidFill>
                  <a:srgbClr val="434544"/>
                </a:solidFill>
                <a:latin typeface="Arial"/>
                <a:cs typeface="Arial"/>
              </a:defRPr>
            </a:lvl1pPr>
            <a:lvl2pPr marL="742950" indent="-285750">
              <a:buClr>
                <a:srgbClr val="FF6600"/>
              </a:buClr>
              <a:buSzPct val="75000"/>
              <a:buFont typeface="Arial"/>
              <a:buChar char="•"/>
              <a:defRPr sz="2000" b="0" i="0">
                <a:solidFill>
                  <a:srgbClr val="434544"/>
                </a:solidFill>
                <a:latin typeface="Arial"/>
                <a:cs typeface="Arial"/>
              </a:defRPr>
            </a:lvl2pPr>
            <a:lvl3pPr marL="1143000" indent="-228600">
              <a:buClr>
                <a:srgbClr val="FF6600"/>
              </a:buClr>
              <a:buSzPct val="75000"/>
              <a:buFont typeface="Courier New"/>
              <a:buChar char="o"/>
              <a:defRPr sz="1800" b="0" i="0">
                <a:solidFill>
                  <a:srgbClr val="434544"/>
                </a:solidFill>
                <a:latin typeface="Arial"/>
                <a:cs typeface="Arial"/>
              </a:defRPr>
            </a:lvl3pPr>
            <a:lvl4pPr marL="1600200" indent="-228600">
              <a:buClr>
                <a:srgbClr val="FF6600"/>
              </a:buClr>
              <a:buSzPct val="65000"/>
              <a:buFont typeface="Wingdings" charset="2"/>
              <a:buChar char="§"/>
              <a:defRPr sz="1800" b="0" i="0">
                <a:solidFill>
                  <a:srgbClr val="434544"/>
                </a:solidFill>
                <a:latin typeface="Arial"/>
                <a:cs typeface="Arial"/>
              </a:defRPr>
            </a:lvl4pPr>
            <a:lvl5pPr marL="2057400" indent="-228600">
              <a:buClr>
                <a:srgbClr val="FF6600"/>
              </a:buClr>
              <a:buSzPct val="75000"/>
              <a:buFont typeface="Arial"/>
              <a:buChar char="»"/>
              <a:defRPr b="0" i="0">
                <a:solidFill>
                  <a:srgbClr val="434544"/>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1"/>
          <p:cNvSpPr txBox="1">
            <a:spLocks/>
          </p:cNvSpPr>
          <p:nvPr userDrawn="1"/>
        </p:nvSpPr>
        <p:spPr>
          <a:xfrm>
            <a:off x="8463941" y="6376633"/>
            <a:ext cx="680065" cy="481371"/>
          </a:xfrm>
          <a:prstGeom prst="rect">
            <a:avLst/>
          </a:prstGeom>
          <a:ln/>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A7081D8-B099-416F-9582-802BDA6BDEA2}" type="slidenum">
              <a:rPr lang="en-US" sz="900" smtClean="0">
                <a:solidFill>
                  <a:srgbClr val="444444"/>
                </a:solidFill>
                <a:latin typeface="+mj-lt"/>
              </a:rPr>
              <a:pPr/>
              <a:t>‹#›</a:t>
            </a:fld>
            <a:endParaRPr lang="en-US" sz="900" dirty="0">
              <a:solidFill>
                <a:srgbClr val="444444"/>
              </a:solidFill>
              <a:latin typeface="+mj-lt"/>
            </a:endParaRPr>
          </a:p>
        </p:txBody>
      </p:sp>
      <p:sp>
        <p:nvSpPr>
          <p:cNvPr id="10" name="Title 1"/>
          <p:cNvSpPr>
            <a:spLocks noGrp="1"/>
          </p:cNvSpPr>
          <p:nvPr>
            <p:ph type="title" hasCustomPrompt="1"/>
          </p:nvPr>
        </p:nvSpPr>
        <p:spPr>
          <a:xfrm>
            <a:off x="457200" y="205979"/>
            <a:ext cx="8229600" cy="492521"/>
          </a:xfrm>
          <a:prstGeom prst="rect">
            <a:avLst/>
          </a:prstGeom>
        </p:spPr>
        <p:txBody>
          <a:bodyPr lIns="0" tIns="0" rIns="0" bIns="0"/>
          <a:lstStyle>
            <a:lvl1pPr>
              <a:defRPr sz="2000" cap="all">
                <a:solidFill>
                  <a:srgbClr val="434544"/>
                </a:solidFill>
                <a:latin typeface="Arial Black"/>
                <a:cs typeface="Arial Black"/>
              </a:defRPr>
            </a:lvl1pPr>
          </a:lstStyle>
          <a:p>
            <a:r>
              <a:rPr lang="en-US" dirty="0"/>
              <a:t>CLICK TO EDIT MASTER TITLE STYLE</a:t>
            </a:r>
          </a:p>
        </p:txBody>
      </p:sp>
      <p:sp>
        <p:nvSpPr>
          <p:cNvPr id="11" name="TextBox 10"/>
          <p:cNvSpPr txBox="1"/>
          <p:nvPr userDrawn="1"/>
        </p:nvSpPr>
        <p:spPr>
          <a:xfrm>
            <a:off x="4270375" y="275829"/>
            <a:ext cx="603250" cy="584776"/>
          </a:xfrm>
          <a:prstGeom prst="rect">
            <a:avLst/>
          </a:prstGeom>
          <a:noFill/>
        </p:spPr>
        <p:txBody>
          <a:bodyPr wrap="square" rtlCol="0">
            <a:spAutoFit/>
          </a:bodyPr>
          <a:lstStyle/>
          <a:p>
            <a:pPr algn="ctr"/>
            <a:r>
              <a:rPr lang="en-US" sz="3200" dirty="0">
                <a:solidFill>
                  <a:srgbClr val="FF8001"/>
                </a:solidFill>
                <a:latin typeface="Arial Black"/>
                <a:cs typeface="Arial Black"/>
              </a:rPr>
              <a:t>—</a:t>
            </a:r>
          </a:p>
        </p:txBody>
      </p:sp>
    </p:spTree>
    <p:extLst>
      <p:ext uri="{BB962C8B-B14F-4D97-AF65-F5344CB8AC3E}">
        <p14:creationId xmlns:p14="http://schemas.microsoft.com/office/powerpoint/2010/main" val="375528216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5_Big Statement">
    <p:spTree>
      <p:nvGrpSpPr>
        <p:cNvPr id="1" name=""/>
        <p:cNvGrpSpPr/>
        <p:nvPr/>
      </p:nvGrpSpPr>
      <p:grpSpPr>
        <a:xfrm>
          <a:off x="0" y="0"/>
          <a:ext cx="0" cy="0"/>
          <a:chOff x="0" y="0"/>
          <a:chExt cx="0" cy="0"/>
        </a:xfrm>
      </p:grpSpPr>
      <p:pic>
        <p:nvPicPr>
          <p:cNvPr id="20" name="Picture 19" descr="crv_lfcl_grhc_rgb_pos_quote-img.png"/>
          <p:cNvPicPr>
            <a:picLocks noChangeAspect="1"/>
          </p:cNvPicPr>
          <p:nvPr userDrawn="1"/>
        </p:nvPicPr>
        <p:blipFill rotWithShape="1">
          <a:blip r:embed="rId2" cstate="screen">
            <a:extLst>
              <a:ext uri="{28A0092B-C50C-407E-A947-70E740481C1C}">
                <a14:useLocalDpi xmlns:a14="http://schemas.microsoft.com/office/drawing/2010/main"/>
              </a:ext>
            </a:extLst>
          </a:blip>
          <a:srcRect l="-4266" t="11493" r="16175"/>
          <a:stretch/>
        </p:blipFill>
        <p:spPr>
          <a:xfrm>
            <a:off x="-17468" y="0"/>
            <a:ext cx="9161468" cy="6903445"/>
          </a:xfrm>
          <a:prstGeom prst="rect">
            <a:avLst/>
          </a:pr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lvl1pPr>
            <a:lvl2pPr marL="742950" indent="-285750">
              <a:buFont typeface="Courier New"/>
              <a:buChar char="o"/>
              <a:defRPr/>
            </a:lvl2pPr>
            <a:lvl5pPr marL="2057400" indent="-228600">
              <a:buFont typeface="Wingdings"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a:t>.</a:t>
            </a:r>
            <a:endParaRPr lang="en-US" dirty="0"/>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latin typeface="微软雅黑" panose="020B0503020204020204" pitchFamily="34" charset="-122"/>
                <a:cs typeface="Arial"/>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1500" b="1" i="0" cap="none">
                <a:solidFill>
                  <a:srgbClr val="6817FF"/>
                </a:solidFill>
                <a:latin typeface="微软雅黑" panose="020B0503020204020204" pitchFamily="34" charset="-122"/>
                <a:cs typeface="Arial"/>
              </a:defRPr>
            </a:lvl1pPr>
          </a:lstStyle>
          <a:p>
            <a:r>
              <a:rPr lang="en-US" dirty="0"/>
              <a:t>Main take-away or heading goes here</a:t>
            </a:r>
          </a:p>
        </p:txBody>
      </p:sp>
      <p:pic>
        <p:nvPicPr>
          <p:cNvPr id="11" name="Picture 10" descr="crv_logo_rgb_pos.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45542" y="5850142"/>
            <a:ext cx="1505379" cy="905892"/>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195455116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9_Full-bleed-Image_With-Quot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gradFill flip="none" rotWithShape="1">
            <a:gsLst>
              <a:gs pos="27000">
                <a:schemeClr val="bg1">
                  <a:alpha val="0"/>
                </a:schemeClr>
              </a:gs>
              <a:gs pos="100000">
                <a:schemeClr val="bg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latin typeface="微软雅黑" panose="020B0503020204020204" pitchFamily="34" charset="-122"/>
            </a:endParaRPr>
          </a:p>
        </p:txBody>
      </p:sp>
      <p:sp>
        <p:nvSpPr>
          <p:cNvPr id="6"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latin typeface="微软雅黑" panose="020B0503020204020204" pitchFamily="34" charset="-122"/>
              </a:rPr>
              <a:pPr algn="r"/>
              <a:t>‹#›</a:t>
            </a:fld>
            <a:endParaRPr lang="en-US" sz="900" dirty="0">
              <a:solidFill>
                <a:srgbClr val="444444"/>
              </a:solidFill>
              <a:latin typeface="微软雅黑" panose="020B0503020204020204" pitchFamily="34" charset="-122"/>
            </a:endParaRPr>
          </a:p>
        </p:txBody>
      </p:sp>
      <p:sp>
        <p:nvSpPr>
          <p:cNvPr id="7"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微软雅黑" panose="020B0503020204020204" pitchFamily="34" charset="-122"/>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9" name="Picture 8"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6060575"/>
            <a:ext cx="1505379" cy="679419"/>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83857" y="6003291"/>
            <a:ext cx="3059988" cy="817197"/>
          </a:xfrm>
          <a:prstGeom prst="rect">
            <a:avLst/>
          </a:prstGeom>
        </p:spPr>
      </p:pic>
    </p:spTree>
    <p:extLst>
      <p:ext uri="{BB962C8B-B14F-4D97-AF65-F5344CB8AC3E}">
        <p14:creationId xmlns:p14="http://schemas.microsoft.com/office/powerpoint/2010/main" val="14656258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cSld name="9_Closing-Slide-Contact-Info">
    <p:bg>
      <p:bgPr>
        <a:solidFill>
          <a:schemeClr val="tx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1076333" y="5192889"/>
            <a:ext cx="7004631" cy="1211892"/>
          </a:xfrm>
          <a:prstGeom prst="rect">
            <a:avLst/>
          </a:prstGeom>
        </p:spPr>
        <p:txBody>
          <a:bodyPr vert="horz" wrap="square" lIns="0" tIns="0" bIns="0" anchor="b" anchorCtr="0">
            <a:noAutofit/>
          </a:bodyPr>
          <a:lstStyle>
            <a:lvl1pPr marL="0" indent="0" algn="ctr">
              <a:spcBef>
                <a:spcPts val="200"/>
              </a:spcBef>
              <a:buNone/>
              <a:defRPr sz="950" baseline="0">
                <a:solidFill>
                  <a:srgbClr val="D9D9D9"/>
                </a:solidFill>
              </a:defRPr>
            </a:lvl1pPr>
            <a:lvl2pPr marL="457200" indent="0">
              <a:buNone/>
              <a:defRPr sz="1100">
                <a:solidFill>
                  <a:schemeClr val="bg1">
                    <a:lumMod val="85000"/>
                  </a:schemeClr>
                </a:solidFill>
              </a:defRPr>
            </a:lvl2pPr>
            <a:lvl3pPr marL="914400" indent="0">
              <a:buNone/>
              <a:defRPr sz="1100">
                <a:solidFill>
                  <a:schemeClr val="bg1">
                    <a:lumMod val="85000"/>
                  </a:schemeClr>
                </a:solidFill>
              </a:defRPr>
            </a:lvl3pPr>
            <a:lvl4pPr marL="1371600" indent="0">
              <a:buNone/>
              <a:defRPr sz="1100">
                <a:solidFill>
                  <a:schemeClr val="bg1">
                    <a:lumMod val="85000"/>
                  </a:schemeClr>
                </a:solidFill>
              </a:defRPr>
            </a:lvl4pPr>
            <a:lvl5pPr marL="1828800" indent="0">
              <a:buNone/>
              <a:defRPr sz="1100">
                <a:solidFill>
                  <a:schemeClr val="bg1">
                    <a:lumMod val="85000"/>
                  </a:schemeClr>
                </a:solidFill>
              </a:defRPr>
            </a:lvl5pPr>
          </a:lstStyle>
          <a:p>
            <a:pPr lvl="0"/>
            <a:r>
              <a:rPr lang="en-GB" dirty="0"/>
              <a:t>Presenter’s Name, Presenter’s Title  |  Presenter’s Phone number  |  </a:t>
            </a:r>
            <a:r>
              <a:rPr lang="en-GB" dirty="0" err="1"/>
              <a:t>Email.address@clarivate.com</a:t>
            </a:r>
            <a:r>
              <a:rPr lang="en-GB" dirty="0"/>
              <a:t>  |  </a:t>
            </a:r>
            <a:r>
              <a:rPr lang="en-GB" dirty="0" err="1"/>
              <a:t>clarivate.com</a:t>
            </a:r>
            <a:endParaRPr lang="en-GB"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61746" y="2675094"/>
            <a:ext cx="2234550" cy="1008514"/>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5350" y="2578766"/>
            <a:ext cx="4495446" cy="1200548"/>
          </a:xfrm>
          <a:prstGeom prst="rect">
            <a:avLst/>
          </a:prstGeom>
        </p:spPr>
      </p:pic>
    </p:spTree>
    <p:extLst>
      <p:ext uri="{BB962C8B-B14F-4D97-AF65-F5344CB8AC3E}">
        <p14:creationId xmlns:p14="http://schemas.microsoft.com/office/powerpoint/2010/main" val="165066398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4_Agenda">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0163" y="514642"/>
            <a:ext cx="8400235" cy="399311"/>
          </a:xfrm>
          <a:prstGeom prst="rect">
            <a:avLst/>
          </a:prstGeom>
        </p:spPr>
        <p:txBody>
          <a:bodyPr vert="horz" lIns="0" tIns="0" rIns="0" bIns="0"/>
          <a:lstStyle>
            <a:lvl1pPr algn="l">
              <a:defRPr sz="2400" b="1" i="0" cap="none">
                <a:solidFill>
                  <a:schemeClr val="tx1"/>
                </a:solidFill>
                <a:latin typeface="Arial"/>
                <a:cs typeface="Arial"/>
              </a:defRPr>
            </a:lvl1pPr>
          </a:lstStyle>
          <a:p>
            <a:r>
              <a:rPr lang="en-US" dirty="0"/>
              <a:t>Agenda, main take-away or heading goes here </a:t>
            </a:r>
            <a:r>
              <a:rPr lang="en-US" dirty="0" err="1"/>
              <a:t>lorem</a:t>
            </a:r>
            <a:r>
              <a:rPr lang="en-US" dirty="0"/>
              <a:t> </a:t>
            </a:r>
            <a:r>
              <a:rPr lang="en-US" dirty="0" err="1"/>
              <a:t>ipsum</a:t>
            </a:r>
            <a:r>
              <a:rPr lang="en-US" dirty="0"/>
              <a:t> dolor et </a:t>
            </a:r>
            <a:r>
              <a:rPr lang="en-US" dirty="0" err="1"/>
              <a:t>lorem</a:t>
            </a:r>
            <a:r>
              <a:rPr lang="en-US" dirty="0"/>
              <a:t> </a:t>
            </a:r>
            <a:r>
              <a:rPr lang="en-US" dirty="0" err="1"/>
              <a:t>ipsum</a:t>
            </a:r>
            <a:r>
              <a:rPr lang="en-US" dirty="0"/>
              <a:t> dolor et</a:t>
            </a:r>
          </a:p>
        </p:txBody>
      </p:sp>
      <p:sp>
        <p:nvSpPr>
          <p:cNvPr id="26" name="Text Placeholder 10"/>
          <p:cNvSpPr>
            <a:spLocks noGrp="1"/>
          </p:cNvSpPr>
          <p:nvPr>
            <p:ph type="body" sz="quarter" idx="11" hasCustomPrompt="1"/>
          </p:nvPr>
        </p:nvSpPr>
        <p:spPr>
          <a:xfrm>
            <a:off x="5423078" y="1357707"/>
            <a:ext cx="764102" cy="3075749"/>
          </a:xfrm>
          <a:prstGeom prst="rect">
            <a:avLst/>
          </a:prstGeom>
        </p:spPr>
        <p:txBody>
          <a:bodyPr vert="horz" lIns="0" tIns="0" rIns="0" bIns="0"/>
          <a:lstStyle>
            <a:lvl1pPr marL="0" indent="0" algn="r">
              <a:spcBef>
                <a:spcPts val="0"/>
              </a:spcBef>
              <a:spcAft>
                <a:spcPts val="1200"/>
              </a:spcAft>
              <a:buNone/>
              <a:defRPr sz="1500" b="0" i="0">
                <a:solidFill>
                  <a:schemeClr val="tx1"/>
                </a:solidFill>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01</a:t>
            </a:r>
          </a:p>
          <a:p>
            <a:pPr lvl="0"/>
            <a:r>
              <a:rPr lang="en-US" dirty="0"/>
              <a:t>02</a:t>
            </a:r>
          </a:p>
          <a:p>
            <a:pPr lvl="0"/>
            <a:r>
              <a:rPr lang="en-US" dirty="0"/>
              <a:t>03</a:t>
            </a:r>
          </a:p>
          <a:p>
            <a:pPr lvl="0"/>
            <a:r>
              <a:rPr lang="en-US" dirty="0"/>
              <a:t>04</a:t>
            </a:r>
          </a:p>
          <a:p>
            <a:pPr lvl="0"/>
            <a:r>
              <a:rPr lang="en-US" dirty="0"/>
              <a:t>05</a:t>
            </a:r>
          </a:p>
          <a:p>
            <a:pPr lvl="0"/>
            <a:r>
              <a:rPr lang="en-US" dirty="0"/>
              <a:t>06</a:t>
            </a:r>
          </a:p>
        </p:txBody>
      </p:sp>
      <p:sp>
        <p:nvSpPr>
          <p:cNvPr id="27" name="Text Placeholder 10"/>
          <p:cNvSpPr>
            <a:spLocks noGrp="1"/>
          </p:cNvSpPr>
          <p:nvPr>
            <p:ph type="body" sz="quarter" idx="12" hasCustomPrompt="1"/>
          </p:nvPr>
        </p:nvSpPr>
        <p:spPr>
          <a:xfrm>
            <a:off x="420163" y="1347443"/>
            <a:ext cx="4272530" cy="3086012"/>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chemeClr val="tx1"/>
                </a:solidFill>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Could also be titled ‘Contents’</a:t>
            </a:r>
          </a:p>
          <a:p>
            <a:pPr lvl="0"/>
            <a:r>
              <a:rPr lang="en-US" dirty="0"/>
              <a:t>Second item on agenda</a:t>
            </a:r>
          </a:p>
          <a:p>
            <a:pPr lvl="0"/>
            <a:r>
              <a:rPr lang="en-US" dirty="0"/>
              <a:t>Third item</a:t>
            </a:r>
          </a:p>
          <a:p>
            <a:pPr lvl="0"/>
            <a:r>
              <a:rPr lang="en-US" dirty="0"/>
              <a:t>Fourth item</a:t>
            </a:r>
          </a:p>
          <a:p>
            <a:pPr lvl="0"/>
            <a:r>
              <a:rPr lang="en-US" dirty="0"/>
              <a:t>Fifth</a:t>
            </a:r>
          </a:p>
          <a:p>
            <a:pPr lvl="0"/>
            <a:r>
              <a:rPr lang="en-US" dirty="0"/>
              <a:t>Sixth and final item</a:t>
            </a:r>
          </a:p>
        </p:txBody>
      </p:sp>
      <p:sp>
        <p:nvSpPr>
          <p:cNvPr id="29"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chemeClr val="tx1"/>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9" name="Picture 8"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6056965"/>
            <a:ext cx="1505379" cy="679419"/>
          </a:xfrm>
          <a:prstGeom prst="rect">
            <a:avLst/>
          </a:prstGeom>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203133446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4" name="Picture 11"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6056965"/>
            <a:ext cx="1505379" cy="679419"/>
          </a:xfrm>
          <a:prstGeom prst="rect">
            <a:avLst/>
          </a:prstGeom>
        </p:spPr>
      </p:pic>
      <p:pic>
        <p:nvPicPr>
          <p:cNvPr id="5"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553624042"/>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8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5"/>
            <a:ext cx="8120748" cy="3932767"/>
          </a:xfrm>
          <a:prstGeom prst="rect">
            <a:avLst/>
          </a:prstGeom>
        </p:spPr>
        <p:txBody>
          <a:bodyPr vert="horz" lIns="0" tIns="0" rIns="0" bIns="0"/>
          <a:lstStyle>
            <a:lvl1pPr marL="234000" indent="-234000">
              <a:buClr>
                <a:srgbClr val="666666"/>
              </a:buClr>
              <a:buSzPct val="60000"/>
              <a:buFont typeface="Courier New"/>
              <a:buChar char="o"/>
              <a:defRPr sz="1500" b="0" i="0">
                <a:latin typeface="+mj-lt"/>
                <a:cs typeface="Arial"/>
              </a:defRPr>
            </a:lvl1pPr>
            <a:lvl2pPr marL="633600" indent="-212400">
              <a:buSzPct val="40000"/>
              <a:buFont typeface="Wingdings" charset="2"/>
              <a:buChar char=""/>
              <a:defRPr sz="1500" b="0" i="0" baseline="0">
                <a:latin typeface="+mj-lt"/>
                <a:cs typeface="Arial"/>
              </a:defRPr>
            </a:lvl2pPr>
            <a:lvl3pPr marL="1000800" indent="-158400">
              <a:defRPr sz="1500" b="0" i="0" baseline="0">
                <a:latin typeface="+mj-lt"/>
                <a:cs typeface="Arial"/>
              </a:defRPr>
            </a:lvl3pPr>
            <a:lvl4pPr marL="1458000" indent="-194400">
              <a:defRPr sz="1400">
                <a:latin typeface="+mj-lt"/>
              </a:defRPr>
            </a:lvl4pPr>
            <a:lvl5pPr marL="2057400" indent="-228600">
              <a:buFont typeface="Wingdings" charset="2"/>
              <a:buChar char="ü"/>
              <a:defRPr sz="1400"/>
            </a:lvl5pPr>
          </a:lstStyle>
          <a:p>
            <a:pPr lvl="0"/>
            <a:r>
              <a:rPr lang="en-US" dirty="0"/>
              <a:t>Bullet item 1 </a:t>
            </a:r>
          </a:p>
          <a:p>
            <a:pPr lvl="1"/>
            <a:r>
              <a:rPr lang="en-US" dirty="0"/>
              <a:t>Sub-bullet item 1 second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3" y="514642"/>
            <a:ext cx="8102477" cy="399311"/>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11"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2"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156683589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3_Cover-Page-No_Image_Black">
    <p:bg>
      <p:bgPr>
        <a:solidFill>
          <a:schemeClr val="tx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5402"/>
            <a:ext cx="9144000" cy="6858000"/>
          </a:xfrm>
          <a:prstGeom prst="rect">
            <a:avLst/>
          </a:prstGeom>
        </p:spPr>
      </p:pic>
      <p:sp>
        <p:nvSpPr>
          <p:cNvPr id="5"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bg1"/>
                </a:solidFill>
                <a:latin typeface="+mj-lt"/>
                <a:cs typeface="Arial"/>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bg1">
                    <a:lumMod val="65000"/>
                  </a:schemeClr>
                </a:solidFill>
                <a:latin typeface="+mj-lt"/>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9"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rgbClr val="BFBFBF"/>
                </a:solidFill>
                <a:latin typeface="+mj-lt"/>
                <a:cs typeface="Arial"/>
              </a:defRPr>
            </a:lvl1pPr>
          </a:lstStyle>
          <a:p>
            <a:r>
              <a:rPr lang="en-US" dirty="0"/>
              <a:t>Optional subtitle goes here and can go on multiple lines as needed for your presentation</a:t>
            </a: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45542" y="6051591"/>
            <a:ext cx="1500694" cy="679419"/>
          </a:xfrm>
          <a:prstGeom prst="rect">
            <a:avLst/>
          </a:prstGeom>
        </p:spPr>
      </p:pic>
    </p:spTree>
    <p:extLst>
      <p:ext uri="{BB962C8B-B14F-4D97-AF65-F5344CB8AC3E}">
        <p14:creationId xmlns:p14="http://schemas.microsoft.com/office/powerpoint/2010/main" val="191937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Cover-Page-No_Image_White">
    <p:bg>
      <p:bgPr>
        <a:solidFill>
          <a:schemeClr val="bg1"/>
        </a:solidFill>
        <a:effectLst/>
      </p:bgPr>
    </p:bg>
    <p:spTree>
      <p:nvGrpSpPr>
        <p:cNvPr id="1" name=""/>
        <p:cNvGrpSpPr/>
        <p:nvPr/>
      </p:nvGrpSpPr>
      <p:grpSpPr>
        <a:xfrm>
          <a:off x="0" y="0"/>
          <a:ext cx="0" cy="0"/>
          <a:chOff x="0" y="0"/>
          <a:chExt cx="0" cy="0"/>
        </a:xfrm>
      </p:grpSpPr>
      <p:pic>
        <p:nvPicPr>
          <p:cNvPr id="7" name="Picture 6" descr="crv_lfcl_grhc_rgb_pos.pn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
            <a:ext cx="9144000" cy="6857998"/>
          </a:xfrm>
          <a:prstGeom prst="rect">
            <a:avLst/>
          </a:prstGeom>
        </p:spPr>
      </p:pic>
      <p:sp>
        <p:nvSpPr>
          <p:cNvPr id="12"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mj-lt"/>
                <a:cs typeface="Arial"/>
              </a:defRPr>
            </a:lvl1pPr>
          </a:lstStyle>
          <a:p>
            <a:pPr lvl="0"/>
            <a:r>
              <a:rPr lang="en-US" dirty="0"/>
              <a:t>Main title can be long longer longest</a:t>
            </a:r>
          </a:p>
        </p:txBody>
      </p:sp>
      <p:sp>
        <p:nvSpPr>
          <p:cNvPr id="13"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mj-lt"/>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14"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mj-lt"/>
                <a:cs typeface="Arial"/>
              </a:defRPr>
            </a:lvl1pPr>
          </a:lstStyle>
          <a:p>
            <a:r>
              <a:rPr lang="en-US" dirty="0"/>
              <a:t>Optional subtitle goes here and can go on multiple lines as needed for your presentation</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184190845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_Cover-Page-With_Image">
    <p:bg>
      <p:bgPr>
        <a:solidFill>
          <a:schemeClr val="bg1"/>
        </a:solidFill>
        <a:effectLst/>
      </p:bgPr>
    </p:bg>
    <p:spTree>
      <p:nvGrpSpPr>
        <p:cNvPr id="1" name=""/>
        <p:cNvGrpSpPr/>
        <p:nvPr/>
      </p:nvGrpSpPr>
      <p:grpSpPr>
        <a:xfrm>
          <a:off x="0" y="0"/>
          <a:ext cx="0" cy="0"/>
          <a:chOff x="0" y="0"/>
          <a:chExt cx="0" cy="0"/>
        </a:xfrm>
      </p:grpSpPr>
      <p:pic>
        <p:nvPicPr>
          <p:cNvPr id="10" name="Picture Placeholder 6" descr="stock-photo-light-mosaic-70784491.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pic>
      <p:sp>
        <p:nvSpPr>
          <p:cNvPr id="13" name="Rectangle 10"/>
          <p:cNvSpPr/>
          <p:nvPr userDrawn="1"/>
        </p:nvSpPr>
        <p:spPr>
          <a:xfrm>
            <a:off x="4966942" y="-19921"/>
            <a:ext cx="4182411" cy="6858000"/>
          </a:xfrm>
          <a:custGeom>
            <a:avLst/>
            <a:gdLst>
              <a:gd name="connsiteX0" fmla="*/ 0 w 4177058"/>
              <a:gd name="connsiteY0" fmla="*/ 0 h 5143500"/>
              <a:gd name="connsiteX1" fmla="*/ 4177058 w 4177058"/>
              <a:gd name="connsiteY1" fmla="*/ 0 h 5143500"/>
              <a:gd name="connsiteX2" fmla="*/ 4177058 w 4177058"/>
              <a:gd name="connsiteY2" fmla="*/ 5143500 h 5143500"/>
              <a:gd name="connsiteX3" fmla="*/ 0 w 4177058"/>
              <a:gd name="connsiteY3" fmla="*/ 5143500 h 5143500"/>
              <a:gd name="connsiteX4" fmla="*/ 0 w 4177058"/>
              <a:gd name="connsiteY4" fmla="*/ 0 h 5143500"/>
              <a:gd name="connsiteX0" fmla="*/ 205856 w 4382914"/>
              <a:gd name="connsiteY0" fmla="*/ 0 h 5143500"/>
              <a:gd name="connsiteX1" fmla="*/ 4382914 w 4382914"/>
              <a:gd name="connsiteY1" fmla="*/ 0 h 5143500"/>
              <a:gd name="connsiteX2" fmla="*/ 4382914 w 4382914"/>
              <a:gd name="connsiteY2" fmla="*/ 5143500 h 5143500"/>
              <a:gd name="connsiteX3" fmla="*/ 205856 w 4382914"/>
              <a:gd name="connsiteY3" fmla="*/ 5143500 h 5143500"/>
              <a:gd name="connsiteX4" fmla="*/ 205856 w 4382914"/>
              <a:gd name="connsiteY4" fmla="*/ 0 h 5143500"/>
              <a:gd name="connsiteX0" fmla="*/ 336743 w 4200036"/>
              <a:gd name="connsiteY0" fmla="*/ 14941 h 5143500"/>
              <a:gd name="connsiteX1" fmla="*/ 4200036 w 4200036"/>
              <a:gd name="connsiteY1" fmla="*/ 0 h 5143500"/>
              <a:gd name="connsiteX2" fmla="*/ 4200036 w 4200036"/>
              <a:gd name="connsiteY2" fmla="*/ 5143500 h 5143500"/>
              <a:gd name="connsiteX3" fmla="*/ 22978 w 4200036"/>
              <a:gd name="connsiteY3" fmla="*/ 5143500 h 5143500"/>
              <a:gd name="connsiteX4" fmla="*/ 336743 w 4200036"/>
              <a:gd name="connsiteY4" fmla="*/ 14941 h 5143500"/>
              <a:gd name="connsiteX0" fmla="*/ 386637 w 4249930"/>
              <a:gd name="connsiteY0" fmla="*/ 14941 h 5143500"/>
              <a:gd name="connsiteX1" fmla="*/ 4249930 w 4249930"/>
              <a:gd name="connsiteY1" fmla="*/ 0 h 5143500"/>
              <a:gd name="connsiteX2" fmla="*/ 4249930 w 4249930"/>
              <a:gd name="connsiteY2" fmla="*/ 5143500 h 5143500"/>
              <a:gd name="connsiteX3" fmla="*/ 72872 w 4249930"/>
              <a:gd name="connsiteY3" fmla="*/ 5143500 h 5143500"/>
              <a:gd name="connsiteX4" fmla="*/ 386637 w 4249930"/>
              <a:gd name="connsiteY4" fmla="*/ 14941 h 5143500"/>
              <a:gd name="connsiteX0" fmla="*/ 190495 w 4053788"/>
              <a:gd name="connsiteY0" fmla="*/ 14941 h 5143500"/>
              <a:gd name="connsiteX1" fmla="*/ 4053788 w 4053788"/>
              <a:gd name="connsiteY1" fmla="*/ 0 h 5143500"/>
              <a:gd name="connsiteX2" fmla="*/ 4053788 w 4053788"/>
              <a:gd name="connsiteY2" fmla="*/ 5143500 h 5143500"/>
              <a:gd name="connsiteX3" fmla="*/ 638730 w 4053788"/>
              <a:gd name="connsiteY3" fmla="*/ 5143500 h 5143500"/>
              <a:gd name="connsiteX4" fmla="*/ 190495 w 4053788"/>
              <a:gd name="connsiteY4" fmla="*/ 14941 h 5143500"/>
              <a:gd name="connsiteX0" fmla="*/ 306077 w 4169370"/>
              <a:gd name="connsiteY0" fmla="*/ 14941 h 5143500"/>
              <a:gd name="connsiteX1" fmla="*/ 4169370 w 4169370"/>
              <a:gd name="connsiteY1" fmla="*/ 0 h 5143500"/>
              <a:gd name="connsiteX2" fmla="*/ 4169370 w 4169370"/>
              <a:gd name="connsiteY2" fmla="*/ 5143500 h 5143500"/>
              <a:gd name="connsiteX3" fmla="*/ 754312 w 4169370"/>
              <a:gd name="connsiteY3" fmla="*/ 5143500 h 5143500"/>
              <a:gd name="connsiteX4" fmla="*/ 306077 w 4169370"/>
              <a:gd name="connsiteY4" fmla="*/ 14941 h 5143500"/>
              <a:gd name="connsiteX0" fmla="*/ 319118 w 4182411"/>
              <a:gd name="connsiteY0" fmla="*/ 14941 h 5143500"/>
              <a:gd name="connsiteX1" fmla="*/ 4182411 w 4182411"/>
              <a:gd name="connsiteY1" fmla="*/ 0 h 5143500"/>
              <a:gd name="connsiteX2" fmla="*/ 4182411 w 4182411"/>
              <a:gd name="connsiteY2" fmla="*/ 5143500 h 5143500"/>
              <a:gd name="connsiteX3" fmla="*/ 722530 w 4182411"/>
              <a:gd name="connsiteY3" fmla="*/ 5143500 h 5143500"/>
              <a:gd name="connsiteX4" fmla="*/ 319118 w 4182411"/>
              <a:gd name="connsiteY4" fmla="*/ 14941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2411" h="5143500">
                <a:moveTo>
                  <a:pt x="319118" y="14941"/>
                </a:moveTo>
                <a:lnTo>
                  <a:pt x="4182411" y="0"/>
                </a:lnTo>
                <a:lnTo>
                  <a:pt x="4182411" y="5143500"/>
                </a:lnTo>
                <a:lnTo>
                  <a:pt x="722530" y="5143500"/>
                </a:lnTo>
                <a:cubicBezTo>
                  <a:pt x="50177" y="3832412"/>
                  <a:pt x="-293469" y="2342029"/>
                  <a:pt x="319118" y="14941"/>
                </a:cubicBezTo>
                <a:close/>
              </a:path>
            </a:pathLst>
          </a:custGeom>
          <a:solidFill>
            <a:schemeClr val="bg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457200"/>
            <a:endParaRPr lang="en-US">
              <a:solidFill>
                <a:srgbClr val="FFFFFF"/>
              </a:solidFill>
            </a:endParaRPr>
          </a:p>
        </p:txBody>
      </p:sp>
      <p:pic>
        <p:nvPicPr>
          <p:cNvPr id="9" name="Picture 8" descr="crv_lfcl_grhc_rgb_pos_coverpage-img.png"/>
          <p:cNvPicPr>
            <a:picLocks noChangeAspect="1"/>
          </p:cNvPicPr>
          <p:nvPr userDrawn="1"/>
        </p:nvPicPr>
        <p:blipFill rotWithShape="1">
          <a:blip r:embed="rId3" cstate="print">
            <a:extLst>
              <a:ext uri="{28A0092B-C50C-407E-A947-70E740481C1C}">
                <a14:useLocalDpi xmlns:a14="http://schemas.microsoft.com/office/drawing/2010/main"/>
              </a:ext>
            </a:extLst>
          </a:blip>
          <a:srcRect l="17291" t="11945" r="20416" b="4802"/>
          <a:stretch/>
        </p:blipFill>
        <p:spPr>
          <a:xfrm>
            <a:off x="0" y="-19921"/>
            <a:ext cx="9149354" cy="6877921"/>
          </a:xfrm>
          <a:prstGeom prst="rect">
            <a:avLst/>
          </a:prstGeom>
        </p:spPr>
      </p:pic>
      <p:sp>
        <p:nvSpPr>
          <p:cNvPr id="18"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mj-lt"/>
                <a:cs typeface="Arial"/>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mj-lt"/>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20"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mj-lt"/>
                <a:cs typeface="Arial"/>
              </a:defRPr>
            </a:lvl1pPr>
          </a:lstStyle>
          <a:p>
            <a:r>
              <a:rPr lang="en-US" dirty="0"/>
              <a:t>Optional subtitle goes here and can go on multiple lines as needed for your presentation</a:t>
            </a:r>
          </a:p>
        </p:txBody>
      </p:sp>
      <p:pic>
        <p:nvPicPr>
          <p:cNvPr id="21" name="Picture 2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53913" y="6051591"/>
            <a:ext cx="1500696" cy="679419"/>
          </a:xfrm>
          <a:prstGeom prst="rect">
            <a:avLst/>
          </a:prstGeom>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261155253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4_Agenda">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0163" y="514642"/>
            <a:ext cx="8400235" cy="399311"/>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Agenda, main take-away or heading goes here </a:t>
            </a:r>
            <a:r>
              <a:rPr lang="en-US" dirty="0" err="1"/>
              <a:t>lorem</a:t>
            </a:r>
            <a:r>
              <a:rPr lang="en-US" dirty="0"/>
              <a:t> </a:t>
            </a:r>
            <a:r>
              <a:rPr lang="en-US" dirty="0" err="1"/>
              <a:t>ipsum</a:t>
            </a:r>
            <a:r>
              <a:rPr lang="en-US" dirty="0"/>
              <a:t> dolor et </a:t>
            </a:r>
            <a:r>
              <a:rPr lang="en-US" dirty="0" err="1"/>
              <a:t>lorem</a:t>
            </a:r>
            <a:r>
              <a:rPr lang="en-US" dirty="0"/>
              <a:t> </a:t>
            </a:r>
            <a:r>
              <a:rPr lang="en-US" dirty="0" err="1"/>
              <a:t>ipsum</a:t>
            </a:r>
            <a:r>
              <a:rPr lang="en-US" dirty="0"/>
              <a:t> dolor et</a:t>
            </a:r>
          </a:p>
        </p:txBody>
      </p:sp>
      <p:sp>
        <p:nvSpPr>
          <p:cNvPr id="26" name="Text Placeholder 10"/>
          <p:cNvSpPr>
            <a:spLocks noGrp="1"/>
          </p:cNvSpPr>
          <p:nvPr>
            <p:ph type="body" sz="quarter" idx="11" hasCustomPrompt="1"/>
          </p:nvPr>
        </p:nvSpPr>
        <p:spPr>
          <a:xfrm>
            <a:off x="5423078" y="1357707"/>
            <a:ext cx="764102" cy="3075749"/>
          </a:xfrm>
          <a:prstGeom prst="rect">
            <a:avLst/>
          </a:prstGeom>
        </p:spPr>
        <p:txBody>
          <a:bodyPr vert="horz" lIns="0" tIns="0" rIns="0" bIns="0"/>
          <a:lstStyle>
            <a:lvl1pPr marL="0" indent="0" algn="r">
              <a:spcBef>
                <a:spcPts val="0"/>
              </a:spcBef>
              <a:spcAft>
                <a:spcPts val="1200"/>
              </a:spcAft>
              <a:buNone/>
              <a:defRPr sz="1500" b="0" i="0">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01</a:t>
            </a:r>
          </a:p>
          <a:p>
            <a:pPr lvl="0"/>
            <a:r>
              <a:rPr lang="en-US" dirty="0"/>
              <a:t>02</a:t>
            </a:r>
          </a:p>
          <a:p>
            <a:pPr lvl="0"/>
            <a:r>
              <a:rPr lang="en-US" dirty="0"/>
              <a:t>03</a:t>
            </a:r>
          </a:p>
          <a:p>
            <a:pPr lvl="0"/>
            <a:r>
              <a:rPr lang="en-US" dirty="0"/>
              <a:t>04</a:t>
            </a:r>
          </a:p>
          <a:p>
            <a:pPr lvl="0"/>
            <a:r>
              <a:rPr lang="en-US" dirty="0"/>
              <a:t>05</a:t>
            </a:r>
          </a:p>
          <a:p>
            <a:pPr lvl="0"/>
            <a:r>
              <a:rPr lang="en-US" dirty="0"/>
              <a:t>06</a:t>
            </a:r>
          </a:p>
        </p:txBody>
      </p:sp>
      <p:sp>
        <p:nvSpPr>
          <p:cNvPr id="27" name="Text Placeholder 10"/>
          <p:cNvSpPr>
            <a:spLocks noGrp="1"/>
          </p:cNvSpPr>
          <p:nvPr>
            <p:ph type="body" sz="quarter" idx="12" hasCustomPrompt="1"/>
          </p:nvPr>
        </p:nvSpPr>
        <p:spPr>
          <a:xfrm>
            <a:off x="420163" y="1347443"/>
            <a:ext cx="4272530" cy="3086012"/>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Could also be titled ‘Contents’</a:t>
            </a:r>
          </a:p>
          <a:p>
            <a:pPr lvl="0"/>
            <a:r>
              <a:rPr lang="en-US" dirty="0"/>
              <a:t>Second item on agenda</a:t>
            </a:r>
          </a:p>
          <a:p>
            <a:pPr lvl="0"/>
            <a:r>
              <a:rPr lang="en-US" dirty="0"/>
              <a:t>Third item</a:t>
            </a:r>
          </a:p>
          <a:p>
            <a:pPr lvl="0"/>
            <a:r>
              <a:rPr lang="en-US" dirty="0"/>
              <a:t>Fourth item</a:t>
            </a:r>
          </a:p>
          <a:p>
            <a:pPr lvl="0"/>
            <a:r>
              <a:rPr lang="en-US" dirty="0"/>
              <a:t>Fifth</a:t>
            </a:r>
          </a:p>
          <a:p>
            <a:pPr lvl="0"/>
            <a:r>
              <a:rPr lang="en-US" dirty="0"/>
              <a:t>Sixth and final item</a:t>
            </a:r>
          </a:p>
        </p:txBody>
      </p:sp>
      <p:sp>
        <p:nvSpPr>
          <p:cNvPr id="29"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17701206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8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5"/>
            <a:ext cx="8120748" cy="3932767"/>
          </a:xfrm>
          <a:prstGeom prst="rect">
            <a:avLst/>
          </a:prstGeom>
        </p:spPr>
        <p:txBody>
          <a:bodyPr vert="horz" lIns="0" tIns="0" rIns="0" bIns="0"/>
          <a:lstStyle>
            <a:lvl1pPr marL="234000" indent="-234000">
              <a:buClr>
                <a:srgbClr val="666666"/>
              </a:buClr>
              <a:buSzPct val="60000"/>
              <a:buFont typeface="Courier New"/>
              <a:buChar char="o"/>
              <a:defRPr sz="1500" b="0" i="0">
                <a:latin typeface="+mj-lt"/>
                <a:cs typeface="Arial"/>
              </a:defRPr>
            </a:lvl1pPr>
            <a:lvl2pPr marL="633600" indent="-212400">
              <a:buSzPct val="40000"/>
              <a:buFont typeface="Wingdings" charset="2"/>
              <a:buChar char=""/>
              <a:defRPr sz="1500" b="0" i="0" baseline="0">
                <a:latin typeface="+mj-lt"/>
                <a:cs typeface="Arial"/>
              </a:defRPr>
            </a:lvl2pPr>
            <a:lvl3pPr marL="1000800" indent="-158400">
              <a:defRPr sz="1500" b="0" i="0" baseline="0">
                <a:latin typeface="+mj-lt"/>
                <a:cs typeface="Arial"/>
              </a:defRPr>
            </a:lvl3pPr>
            <a:lvl4pPr marL="1458000" indent="-194400">
              <a:defRPr sz="1400">
                <a:latin typeface="+mj-lt"/>
              </a:defRPr>
            </a:lvl4pPr>
            <a:lvl5pPr marL="2057400" indent="-228600">
              <a:buFont typeface="Wingdings" charset="2"/>
              <a:buChar char="ü"/>
              <a:defRPr sz="1400"/>
            </a:lvl5pPr>
          </a:lstStyle>
          <a:p>
            <a:pPr lvl="0"/>
            <a:r>
              <a:rPr lang="en-US" dirty="0"/>
              <a:t>Bullet item 1 </a:t>
            </a:r>
          </a:p>
          <a:p>
            <a:pPr lvl="1"/>
            <a:r>
              <a:rPr lang="en-US" dirty="0"/>
              <a:t>Sub-bullet item 1 second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3" y="514642"/>
            <a:ext cx="8102477" cy="399311"/>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11"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12"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6051591"/>
            <a:ext cx="1500696" cy="679419"/>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325695447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4_Content_1-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571809"/>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0"/>
              </a:spcAft>
              <a:buClr>
                <a:srgbClr val="FF6600"/>
              </a:buClr>
              <a:buSzPct val="75000"/>
              <a:buFontTx/>
              <a:buNone/>
              <a:tabLst/>
              <a:defRPr sz="1500" baseline="0">
                <a:latin typeface="+mj-lt"/>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This section has a single column layout and is for text-only content. </a:t>
            </a:r>
            <a:r>
              <a:rPr lang="en-US" dirty="0" err="1"/>
              <a:t>Lorem</a:t>
            </a:r>
            <a:r>
              <a:rPr lang="en-US" dirty="0"/>
              <a:t> </a:t>
            </a:r>
            <a:r>
              <a:rPr lang="en-US" dirty="0" err="1"/>
              <a:t>ipsum</a:t>
            </a:r>
            <a:r>
              <a:rPr lang="en-US" dirty="0"/>
              <a:t> dolor sit </a:t>
            </a:r>
            <a:r>
              <a:rPr lang="en-US" dirty="0" err="1"/>
              <a:t>amet</a:t>
            </a:r>
            <a:r>
              <a:rPr lang="en-US" dirty="0"/>
              <a: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displayed in purple and </a:t>
            </a:r>
            <a:r>
              <a:rPr lang="en-US" dirty="0" err="1"/>
              <a:t>uderlined</a:t>
            </a:r>
            <a:r>
              <a:rPr lang="en-US" dirty="0"/>
              <a:t>.</a:t>
            </a:r>
          </a:p>
        </p:txBody>
      </p:sp>
      <p:sp>
        <p:nvSpPr>
          <p:cNvPr id="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56584621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4_Content_2-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372893"/>
          </a:xfrm>
          <a:prstGeom prst="rect">
            <a:avLst/>
          </a:prstGeom>
        </p:spPr>
        <p:txBody>
          <a:bodyPr vert="horz" lIns="0" tIns="0" rIns="0" bIns="0" numCol="2"/>
          <a:lstStyle>
            <a:lvl1pPr marL="0" marR="0" indent="0" algn="l" defTabSz="457200" rtl="0" eaLnBrk="1" fontAlgn="auto" latinLnBrk="0" hangingPunct="1">
              <a:lnSpc>
                <a:spcPct val="100000"/>
              </a:lnSpc>
              <a:spcBef>
                <a:spcPts val="0"/>
              </a:spcBef>
              <a:spcAft>
                <a:spcPts val="600"/>
              </a:spcAft>
              <a:buClr>
                <a:srgbClr val="FF6600"/>
              </a:buClr>
              <a:buSzPct val="75000"/>
              <a:buFontTx/>
              <a:buNone/>
              <a:tabLst/>
              <a:defRPr sz="1500" b="0" i="0" baseline="0">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p:txBody>
      </p:sp>
      <p:sp>
        <p:nvSpPr>
          <p:cNvPr id="12"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139299538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5_Big Statement">
    <p:spTree>
      <p:nvGrpSpPr>
        <p:cNvPr id="1" name=""/>
        <p:cNvGrpSpPr/>
        <p:nvPr/>
      </p:nvGrpSpPr>
      <p:grpSpPr>
        <a:xfrm>
          <a:off x="0" y="0"/>
          <a:ext cx="0" cy="0"/>
          <a:chOff x="0" y="0"/>
          <a:chExt cx="0" cy="0"/>
        </a:xfrm>
      </p:grpSpPr>
      <p:pic>
        <p:nvPicPr>
          <p:cNvPr id="8" name="Picture 7" descr="crv_lfcl_grhc_rgb_pos_quote-img.png"/>
          <p:cNvPicPr>
            <a:picLocks noChangeAspect="1"/>
          </p:cNvPicPr>
          <p:nvPr userDrawn="1"/>
        </p:nvPicPr>
        <p:blipFill rotWithShape="1">
          <a:blip r:embed="rId2" cstate="screen">
            <a:extLst>
              <a:ext uri="{28A0092B-C50C-407E-A947-70E740481C1C}">
                <a14:useLocalDpi xmlns:a14="http://schemas.microsoft.com/office/drawing/2010/main"/>
              </a:ext>
            </a:extLst>
          </a:blip>
          <a:srcRect l="5831" t="11493" r="27790"/>
          <a:stretch/>
        </p:blipFill>
        <p:spPr>
          <a:xfrm>
            <a:off x="1" y="0"/>
            <a:ext cx="9144000" cy="6858000"/>
          </a:xfrm>
          <a:prstGeom prst="rect">
            <a:avLst/>
          </a:pr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latin typeface="+mj-lt"/>
              </a:defRPr>
            </a:lvl1pPr>
            <a:lvl2pPr marL="742950" indent="-285750">
              <a:buFont typeface="Courier New"/>
              <a:buChar char="o"/>
              <a:defRPr/>
            </a:lvl2pPr>
            <a:lvl5pPr marL="2057400" indent="-228600">
              <a:buFont typeface="Wingdings"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a:t>.</a:t>
            </a:r>
            <a:endParaRPr lang="en-US" dirty="0"/>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latin typeface="+mj-lt"/>
                <a:cs typeface="Arial"/>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242428831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6_Big Statement_Layout">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5402"/>
            <a:ext cx="9144000" cy="6858000"/>
          </a:xfrm>
          <a:prstGeom prst="rect">
            <a:avLst/>
          </a:pr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solidFill>
                  <a:srgbClr val="FFFFFF"/>
                </a:solidFill>
                <a:latin typeface="+mj-lt"/>
              </a:defRPr>
            </a:lvl1pPr>
            <a:lvl2pPr marL="742950" indent="-285750">
              <a:buFont typeface="Courier New"/>
              <a:buChar char="o"/>
              <a:defRPr/>
            </a:lvl2pPr>
            <a:lvl5pPr marL="2057400" indent="-228600">
              <a:buFont typeface="Wingdings"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dirty="0"/>
              <a:t>.</a:t>
            </a:r>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solidFill>
                  <a:srgbClr val="FFFFFF"/>
                </a:solidFill>
                <a:latin typeface="+mj-lt"/>
                <a:cs typeface="Arial"/>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1500" b="1" i="0" cap="none">
                <a:solidFill>
                  <a:srgbClr val="FFFFFF"/>
                </a:solidFill>
                <a:latin typeface="+mj-lt"/>
                <a:cs typeface="Arial"/>
              </a:defRPr>
            </a:lvl1pPr>
          </a:lstStyle>
          <a:p>
            <a:r>
              <a:rPr lang="en-US" dirty="0"/>
              <a:t>Main take-away or heading goes here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45542" y="6051591"/>
            <a:ext cx="1500694" cy="679419"/>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1406" y="6263738"/>
            <a:ext cx="1162775" cy="315053"/>
          </a:xfrm>
          <a:prstGeom prst="rect">
            <a:avLst/>
          </a:prstGeom>
        </p:spPr>
      </p:pic>
    </p:spTree>
    <p:extLst>
      <p:ext uri="{BB962C8B-B14F-4D97-AF65-F5344CB8AC3E}">
        <p14:creationId xmlns:p14="http://schemas.microsoft.com/office/powerpoint/2010/main" val="251232385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6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5"/>
            <a:ext cx="8120748" cy="3932767"/>
          </a:xfrm>
          <a:prstGeom prst="rect">
            <a:avLst/>
          </a:prstGeom>
        </p:spPr>
        <p:txBody>
          <a:bodyPr vert="horz" lIns="0" tIns="0" rIns="0" bIns="0"/>
          <a:lstStyle>
            <a:lvl1pPr marL="234000" indent="-234000">
              <a:buClr>
                <a:srgbClr val="666666"/>
              </a:buClr>
              <a:buSzPct val="60000"/>
              <a:buFont typeface="Courier New"/>
              <a:buChar char="o"/>
              <a:defRPr sz="1500" b="0" i="0">
                <a:latin typeface="+mj-lt"/>
                <a:cs typeface="Arial"/>
              </a:defRPr>
            </a:lvl1pPr>
            <a:lvl2pPr marL="633600" indent="-212400">
              <a:buSzPct val="40000"/>
              <a:buFont typeface="Wingdings" charset="2"/>
              <a:buChar char=""/>
              <a:defRPr sz="1500" b="0" i="0" baseline="0">
                <a:latin typeface="+mj-lt"/>
                <a:cs typeface="Arial"/>
              </a:defRPr>
            </a:lvl2pPr>
            <a:lvl3pPr marL="1000800" indent="-158400">
              <a:defRPr sz="1500" b="0" i="0" baseline="0">
                <a:latin typeface="+mj-lt"/>
                <a:cs typeface="Arial"/>
              </a:defRPr>
            </a:lvl3pPr>
            <a:lvl4pPr marL="1458000" indent="-194400">
              <a:defRPr sz="1400">
                <a:latin typeface="+mj-lt"/>
              </a:defRPr>
            </a:lvl4pPr>
            <a:lvl5pPr marL="2057400" indent="-228600">
              <a:buFont typeface="Wingdings" charset="2"/>
              <a:buChar char="ü"/>
              <a:defRPr sz="1400"/>
            </a:lvl5pPr>
          </a:lstStyle>
          <a:p>
            <a:pPr lvl="0"/>
            <a:r>
              <a:rPr lang="en-US" dirty="0"/>
              <a:t>Bullet item 1 </a:t>
            </a:r>
          </a:p>
          <a:p>
            <a:pPr lvl="1"/>
            <a:r>
              <a:rPr lang="en-US" dirty="0"/>
              <a:t>Sub-bullet item 1 second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3" y="514642"/>
            <a:ext cx="8102477" cy="399311"/>
          </a:xfrm>
          <a:prstGeom prst="rect">
            <a:avLst/>
          </a:prstGeom>
        </p:spPr>
        <p:txBody>
          <a:bodyPr vert="horz" lIns="0" tIns="0" rIns="0" bIns="0"/>
          <a:lstStyle>
            <a:lvl1pPr algn="l">
              <a:defRPr sz="2800" b="1" i="0" cap="none">
                <a:solidFill>
                  <a:srgbClr val="6817FF"/>
                </a:solidFill>
                <a:latin typeface="微软雅黑" panose="020B0503020204020204" pitchFamily="34" charset="-122"/>
                <a:ea typeface="微软雅黑" panose="020B0503020204020204" pitchFamily="34" charset="-122"/>
                <a:cs typeface="Arial"/>
              </a:defRPr>
            </a:lvl1pPr>
          </a:lstStyle>
          <a:p>
            <a:r>
              <a:rPr lang="en-US" dirty="0"/>
              <a:t>Main take-away or heading goes here</a:t>
            </a:r>
          </a:p>
        </p:txBody>
      </p:sp>
      <p:sp>
        <p:nvSpPr>
          <p:cNvPr id="11"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2"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195754643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7_Full-bleed-Image_With-Quot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gradFill flip="none" rotWithShape="1">
            <a:gsLst>
              <a:gs pos="27000">
                <a:schemeClr val="bg1">
                  <a:alpha val="0"/>
                </a:schemeClr>
              </a:gs>
              <a:gs pos="100000">
                <a:schemeClr val="bg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endParaRPr>
          </a:p>
        </p:txBody>
      </p:sp>
      <p:sp>
        <p:nvSpPr>
          <p:cNvPr id="6"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7"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40156032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8_Full-bleed-Image_With-Quote_Reverse">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gradFill flip="none" rotWithShape="1">
            <a:gsLst>
              <a:gs pos="27000">
                <a:schemeClr val="bg1">
                  <a:alpha val="0"/>
                </a:schemeClr>
              </a:gs>
              <a:gs pos="100000">
                <a:schemeClr val="tx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endParaRPr>
          </a:p>
        </p:txBody>
      </p:sp>
      <p:sp>
        <p:nvSpPr>
          <p:cNvPr id="7"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FFFFFF">
                    <a:lumMod val="85000"/>
                  </a:srgbClr>
                </a:solidFill>
              </a:rPr>
              <a:pPr algn="r"/>
              <a:t>‹#›</a:t>
            </a:fld>
            <a:endParaRPr lang="en-US" sz="900" dirty="0">
              <a:solidFill>
                <a:srgbClr val="FFFFFF">
                  <a:lumMod val="85000"/>
                </a:srgbClr>
              </a:solidFill>
            </a:endParaRPr>
          </a:p>
        </p:txBody>
      </p:sp>
      <p:sp>
        <p:nvSpPr>
          <p:cNvPr id="8"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chemeClr val="bg1">
                    <a:lumMod val="85000"/>
                  </a:schemeClr>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2" y="6051591"/>
            <a:ext cx="1500694" cy="679418"/>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1406" y="6263738"/>
            <a:ext cx="1162775" cy="315053"/>
          </a:xfrm>
          <a:prstGeom prst="rect">
            <a:avLst/>
          </a:prstGeom>
        </p:spPr>
      </p:pic>
    </p:spTree>
    <p:extLst>
      <p:ext uri="{BB962C8B-B14F-4D97-AF65-F5344CB8AC3E}">
        <p14:creationId xmlns:p14="http://schemas.microsoft.com/office/powerpoint/2010/main" val="354676836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8_Image-with-picture-and-text">
    <p:spTree>
      <p:nvGrpSpPr>
        <p:cNvPr id="1" name=""/>
        <p:cNvGrpSpPr/>
        <p:nvPr/>
      </p:nvGrpSpPr>
      <p:grpSpPr>
        <a:xfrm>
          <a:off x="0" y="0"/>
          <a:ext cx="0" cy="0"/>
          <a:chOff x="0" y="0"/>
          <a:chExt cx="0" cy="0"/>
        </a:xfrm>
      </p:grpSpPr>
      <p:sp>
        <p:nvSpPr>
          <p:cNvPr id="9" name="Title 19"/>
          <p:cNvSpPr>
            <a:spLocks noGrp="1"/>
          </p:cNvSpPr>
          <p:nvPr>
            <p:ph type="title" hasCustomPrompt="1"/>
          </p:nvPr>
        </p:nvSpPr>
        <p:spPr>
          <a:xfrm>
            <a:off x="429570" y="514642"/>
            <a:ext cx="8102477" cy="429519"/>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10" name="Text Placeholder 10"/>
          <p:cNvSpPr>
            <a:spLocks noGrp="1"/>
          </p:cNvSpPr>
          <p:nvPr>
            <p:ph type="body" sz="quarter" idx="10" hasCustomPrompt="1"/>
          </p:nvPr>
        </p:nvSpPr>
        <p:spPr>
          <a:xfrm>
            <a:off x="5098816" y="1313424"/>
            <a:ext cx="3484397" cy="1885819"/>
          </a:xfrm>
          <a:prstGeom prst="rect">
            <a:avLst/>
          </a:prstGeom>
        </p:spPr>
        <p:txBody>
          <a:bodyPr vert="horz" lIns="0" tIns="0" rIns="0" bIns="0"/>
          <a:lstStyle>
            <a:lvl1pPr marL="0" indent="0">
              <a:buClr>
                <a:srgbClr val="666666"/>
              </a:buClr>
              <a:buSzPct val="60000"/>
              <a:buFont typeface="Courier New"/>
              <a:buNone/>
              <a:defRPr sz="1500" b="0" i="0" baseline="0">
                <a:solidFill>
                  <a:srgbClr val="000000"/>
                </a:solidFill>
                <a:latin typeface="+mj-lt"/>
                <a:cs typeface="Arial"/>
              </a:defRPr>
            </a:lvl1pPr>
            <a:lvl2pPr marL="457200" indent="0">
              <a:buSzPct val="40000"/>
              <a:buFont typeface="Wingdings" charset="2"/>
              <a:buNone/>
              <a:defRPr sz="1800" b="0" i="0" baseline="0">
                <a:latin typeface="Arial"/>
                <a:cs typeface="Arial"/>
              </a:defRPr>
            </a:lvl2pPr>
            <a:lvl3pPr marL="914400" indent="0">
              <a:buNone/>
              <a:defRPr sz="1800" b="0" i="0" baseline="0">
                <a:latin typeface="Arial"/>
                <a:cs typeface="Arial"/>
              </a:defRPr>
            </a:lvl3pPr>
            <a:lvl4pPr>
              <a:defRPr sz="1400"/>
            </a:lvl4pPr>
            <a:lvl5pPr marL="2057400" indent="-228600">
              <a:buFont typeface="Wingdings" charset="2"/>
              <a:buChar char="ü"/>
              <a:defRPr sz="1400"/>
            </a:lvl5pPr>
          </a:lstStyle>
          <a:p>
            <a:pPr lvl="0"/>
            <a:r>
              <a:rPr lang="en-US" dirty="0"/>
              <a:t>Enter description here</a:t>
            </a:r>
          </a:p>
        </p:txBody>
      </p:sp>
      <p:sp>
        <p:nvSpPr>
          <p:cNvPr id="11" name="Picture Placeholder 10"/>
          <p:cNvSpPr>
            <a:spLocks noGrp="1"/>
          </p:cNvSpPr>
          <p:nvPr>
            <p:ph type="pic" sz="quarter" idx="11" hasCustomPrompt="1"/>
          </p:nvPr>
        </p:nvSpPr>
        <p:spPr>
          <a:xfrm>
            <a:off x="429570" y="1313425"/>
            <a:ext cx="4226309" cy="3530079"/>
          </a:xfrm>
          <a:prstGeom prst="rect">
            <a:avLst/>
          </a:prstGeom>
        </p:spPr>
        <p:txBody>
          <a:bodyPr vert="horz" lIns="0" tIns="0" rIns="0" bIns="0"/>
          <a:lstStyle>
            <a:lvl1pPr marL="0" indent="0">
              <a:buNone/>
              <a:defRPr sz="1500" b="0" i="0" baseline="0">
                <a:latin typeface="+mj-lt"/>
                <a:cs typeface="Arial"/>
              </a:defRPr>
            </a:lvl1pPr>
          </a:lstStyle>
          <a:p>
            <a:r>
              <a:rPr lang="en-US" b="0" i="0" dirty="0">
                <a:latin typeface="Arial"/>
                <a:cs typeface="Arial"/>
              </a:rPr>
              <a:t>Insert image here</a:t>
            </a:r>
            <a:endParaRPr lang="en-US" dirty="0"/>
          </a:p>
        </p:txBody>
      </p:sp>
      <p:sp>
        <p:nvSpPr>
          <p:cNvPr id="15" name="Rectangle 14"/>
          <p:cNvSpPr/>
          <p:nvPr userDrawn="1"/>
        </p:nvSpPr>
        <p:spPr>
          <a:xfrm>
            <a:off x="429827" y="4980319"/>
            <a:ext cx="4574656" cy="123111"/>
          </a:xfrm>
          <a:prstGeom prst="rect">
            <a:avLst/>
          </a:prstGeom>
        </p:spPr>
        <p:txBody>
          <a:bodyPr wrap="square" lIns="0" tIns="0" rIns="0" bIns="0">
            <a:spAutoFit/>
          </a:bodyPr>
          <a:lstStyle/>
          <a:p>
            <a:pPr defTabSz="457200">
              <a:buClr>
                <a:srgbClr val="FF6600"/>
              </a:buClr>
              <a:buSzPct val="75000"/>
            </a:pPr>
            <a:endParaRPr lang="en-US" sz="800" dirty="0">
              <a:solidFill>
                <a:srgbClr val="000000"/>
              </a:solidFill>
              <a:ea typeface="宋体" panose="02010600030101010101" pitchFamily="2" charset="-122"/>
              <a:cs typeface="Arial"/>
            </a:endParaRPr>
          </a:p>
        </p:txBody>
      </p:sp>
      <p:sp>
        <p:nvSpPr>
          <p:cNvPr id="17" name="Text Placeholder 16"/>
          <p:cNvSpPr>
            <a:spLocks noGrp="1"/>
          </p:cNvSpPr>
          <p:nvPr>
            <p:ph type="body" sz="quarter" idx="12" hasCustomPrompt="1"/>
          </p:nvPr>
        </p:nvSpPr>
        <p:spPr>
          <a:xfrm>
            <a:off x="429569" y="4980517"/>
            <a:ext cx="4242184" cy="397099"/>
          </a:xfrm>
          <a:prstGeom prst="rect">
            <a:avLst/>
          </a:prstGeom>
        </p:spPr>
        <p:txBody>
          <a:bodyPr vert="horz" lIns="0" tIns="0" rIns="0" bIns="0"/>
          <a:lstStyle>
            <a:lvl1pPr marL="0" indent="0">
              <a:buNone/>
              <a:defRPr sz="750" b="0" i="0">
                <a:solidFill>
                  <a:srgbClr val="000000"/>
                </a:solidFill>
                <a:latin typeface="+mj-lt"/>
                <a:cs typeface="Arial"/>
              </a:defRPr>
            </a:lvl1pPr>
            <a:lvl2pPr marL="457200" indent="0">
              <a:buNone/>
              <a:defRPr sz="800" b="0" i="0">
                <a:solidFill>
                  <a:srgbClr val="000000"/>
                </a:solidFill>
                <a:latin typeface="Arial"/>
                <a:cs typeface="Arial"/>
              </a:defRPr>
            </a:lvl2pPr>
            <a:lvl3pPr marL="914400" indent="0">
              <a:buNone/>
              <a:defRPr sz="800" b="0" i="0">
                <a:solidFill>
                  <a:srgbClr val="000000"/>
                </a:solidFill>
                <a:latin typeface="Arial"/>
                <a:cs typeface="Arial"/>
              </a:defRPr>
            </a:lvl3pPr>
            <a:lvl4pPr marL="1371600" indent="0">
              <a:buNone/>
              <a:defRPr sz="800" b="0" i="0">
                <a:solidFill>
                  <a:srgbClr val="000000"/>
                </a:solidFill>
                <a:latin typeface="Arial"/>
                <a:cs typeface="Arial"/>
              </a:defRPr>
            </a:lvl4pPr>
            <a:lvl5pPr marL="1828800" indent="0">
              <a:buNone/>
              <a:defRPr sz="800" b="0" i="0">
                <a:solidFill>
                  <a:srgbClr val="000000"/>
                </a:solidFill>
                <a:latin typeface="Arial"/>
                <a:cs typeface="Arial"/>
              </a:defRPr>
            </a:lvl5pPr>
          </a:lstStyle>
          <a:p>
            <a:pPr lvl="0"/>
            <a:r>
              <a:rPr lang="en-US" dirty="0"/>
              <a:t>Caption: You can add a caption here if needed. If not, delete this text box.</a:t>
            </a:r>
          </a:p>
        </p:txBody>
      </p:sp>
      <p:sp>
        <p:nvSpPr>
          <p:cNvPr id="14"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6"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290187594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1_Blocks">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9570" y="514642"/>
            <a:ext cx="7739640" cy="399311"/>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27" name="Text Placeholder 10"/>
          <p:cNvSpPr>
            <a:spLocks noGrp="1"/>
          </p:cNvSpPr>
          <p:nvPr>
            <p:ph type="body" sz="quarter" idx="12" hasCustomPrompt="1"/>
          </p:nvPr>
        </p:nvSpPr>
        <p:spPr>
          <a:xfrm>
            <a:off x="429571"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1AC604"/>
                </a:solidFill>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a:t>
            </a:r>
          </a:p>
        </p:txBody>
      </p:sp>
      <p:sp>
        <p:nvSpPr>
          <p:cNvPr id="8" name="Text Placeholder 10"/>
          <p:cNvSpPr>
            <a:spLocks noGrp="1"/>
          </p:cNvSpPr>
          <p:nvPr>
            <p:ph type="body" sz="quarter" idx="14" hasCustomPrompt="1"/>
          </p:nvPr>
        </p:nvSpPr>
        <p:spPr>
          <a:xfrm>
            <a:off x="2522870"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666666"/>
                </a:solidFill>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can go on two lines</a:t>
            </a:r>
          </a:p>
        </p:txBody>
      </p:sp>
      <p:sp>
        <p:nvSpPr>
          <p:cNvPr id="10" name="Text Placeholder 10"/>
          <p:cNvSpPr>
            <a:spLocks noGrp="1"/>
          </p:cNvSpPr>
          <p:nvPr>
            <p:ph type="body" sz="quarter" idx="16" hasCustomPrompt="1"/>
          </p:nvPr>
        </p:nvSpPr>
        <p:spPr>
          <a:xfrm>
            <a:off x="4616169"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6817FF"/>
                </a:solidFill>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 </a:t>
            </a:r>
          </a:p>
        </p:txBody>
      </p:sp>
      <p:sp>
        <p:nvSpPr>
          <p:cNvPr id="12" name="Text Placeholder 10"/>
          <p:cNvSpPr>
            <a:spLocks noGrp="1"/>
          </p:cNvSpPr>
          <p:nvPr>
            <p:ph type="body" sz="quarter" idx="18" hasCustomPrompt="1"/>
          </p:nvPr>
        </p:nvSpPr>
        <p:spPr>
          <a:xfrm>
            <a:off x="6709469"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000000"/>
                </a:solidFill>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a:t>
            </a:r>
          </a:p>
        </p:txBody>
      </p:sp>
      <p:sp>
        <p:nvSpPr>
          <p:cNvPr id="3" name="Text Placeholder 2"/>
          <p:cNvSpPr>
            <a:spLocks noGrp="1"/>
          </p:cNvSpPr>
          <p:nvPr>
            <p:ph type="body" sz="quarter" idx="20" hasCustomPrompt="1"/>
          </p:nvPr>
        </p:nvSpPr>
        <p:spPr>
          <a:xfrm>
            <a:off x="429571"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baseline="0">
                <a:latin typeface="+mj-lt"/>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3" name="Text Placeholder 2"/>
          <p:cNvSpPr>
            <a:spLocks noGrp="1"/>
          </p:cNvSpPr>
          <p:nvPr>
            <p:ph type="body" sz="quarter" idx="24" hasCustomPrompt="1"/>
          </p:nvPr>
        </p:nvSpPr>
        <p:spPr>
          <a:xfrm>
            <a:off x="2522870"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a:latin typeface="+mj-lt"/>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4" name="Text Placeholder 2"/>
          <p:cNvSpPr>
            <a:spLocks noGrp="1"/>
          </p:cNvSpPr>
          <p:nvPr>
            <p:ph type="body" sz="quarter" idx="25" hasCustomPrompt="1"/>
          </p:nvPr>
        </p:nvSpPr>
        <p:spPr>
          <a:xfrm>
            <a:off x="4616169"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baseline="0">
                <a:latin typeface="+mj-lt"/>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5" name="Text Placeholder 2"/>
          <p:cNvSpPr>
            <a:spLocks noGrp="1"/>
          </p:cNvSpPr>
          <p:nvPr>
            <p:ph type="body" sz="quarter" idx="26" hasCustomPrompt="1"/>
          </p:nvPr>
        </p:nvSpPr>
        <p:spPr>
          <a:xfrm>
            <a:off x="6709469"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a:latin typeface="+mj-lt"/>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302069293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9_Closing-Slide-Contact-Info">
    <p:bg>
      <p:bgPr>
        <a:solidFill>
          <a:schemeClr val="tx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1076333" y="5192889"/>
            <a:ext cx="7004631" cy="1211892"/>
          </a:xfrm>
          <a:prstGeom prst="rect">
            <a:avLst/>
          </a:prstGeom>
        </p:spPr>
        <p:txBody>
          <a:bodyPr vert="horz" wrap="square" lIns="0" tIns="0" bIns="0" anchor="b" anchorCtr="0">
            <a:noAutofit/>
          </a:bodyPr>
          <a:lstStyle>
            <a:lvl1pPr marL="0" indent="0" algn="ctr">
              <a:spcBef>
                <a:spcPts val="200"/>
              </a:spcBef>
              <a:buNone/>
              <a:defRPr sz="950" baseline="0">
                <a:solidFill>
                  <a:srgbClr val="D9D9D9"/>
                </a:solidFill>
                <a:latin typeface="+mj-lt"/>
              </a:defRPr>
            </a:lvl1pPr>
            <a:lvl2pPr marL="457200" indent="0">
              <a:buNone/>
              <a:defRPr sz="1100">
                <a:solidFill>
                  <a:schemeClr val="bg1">
                    <a:lumMod val="85000"/>
                  </a:schemeClr>
                </a:solidFill>
              </a:defRPr>
            </a:lvl2pPr>
            <a:lvl3pPr marL="914400" indent="0">
              <a:buNone/>
              <a:defRPr sz="1100">
                <a:solidFill>
                  <a:schemeClr val="bg1">
                    <a:lumMod val="85000"/>
                  </a:schemeClr>
                </a:solidFill>
              </a:defRPr>
            </a:lvl3pPr>
            <a:lvl4pPr marL="1371600" indent="0">
              <a:buNone/>
              <a:defRPr sz="1100">
                <a:solidFill>
                  <a:schemeClr val="bg1">
                    <a:lumMod val="85000"/>
                  </a:schemeClr>
                </a:solidFill>
              </a:defRPr>
            </a:lvl4pPr>
            <a:lvl5pPr marL="1828800" indent="0">
              <a:buNone/>
              <a:defRPr sz="1100">
                <a:solidFill>
                  <a:schemeClr val="bg1">
                    <a:lumMod val="85000"/>
                  </a:schemeClr>
                </a:solidFill>
              </a:defRPr>
            </a:lvl5pPr>
          </a:lstStyle>
          <a:p>
            <a:pPr lvl="0"/>
            <a:r>
              <a:rPr lang="en-GB" dirty="0"/>
              <a:t>Presenter’s Name, Presenter’s Title  |  Presenter’s Phone number  |  </a:t>
            </a:r>
            <a:r>
              <a:rPr lang="en-GB" dirty="0" err="1"/>
              <a:t>Email.address@clarivate.com</a:t>
            </a:r>
            <a:r>
              <a:rPr lang="en-GB" dirty="0"/>
              <a:t>  |  </a:t>
            </a:r>
            <a:r>
              <a:rPr lang="en-GB" dirty="0" err="1"/>
              <a:t>clarivate.com</a:t>
            </a:r>
            <a:endParaRPr lang="en-GB"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61746" y="2697821"/>
            <a:ext cx="2234550" cy="1011662"/>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6333" y="3018997"/>
            <a:ext cx="1734458" cy="469950"/>
          </a:xfrm>
          <a:prstGeom prst="rect">
            <a:avLst/>
          </a:prstGeom>
        </p:spPr>
      </p:pic>
    </p:spTree>
    <p:extLst>
      <p:ext uri="{BB962C8B-B14F-4D97-AF65-F5344CB8AC3E}">
        <p14:creationId xmlns:p14="http://schemas.microsoft.com/office/powerpoint/2010/main" val="24955684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ontent_1-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2000" b="1" i="0" cap="none">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571809"/>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0"/>
              </a:spcAft>
              <a:buClr>
                <a:srgbClr val="FF6600"/>
              </a:buClr>
              <a:buSzPct val="75000"/>
              <a:buFontTx/>
              <a:buNone/>
              <a:tabLst/>
              <a:defRPr sz="1600" baseline="0">
                <a:latin typeface="Segoe UI Light" panose="020B0502040204020203" pitchFamily="34" charset="0"/>
                <a:ea typeface="微软雅黑" panose="020B0503020204020204" pitchFamily="34" charset="-122"/>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This section has a single column layout and is for text-only content. </a:t>
            </a:r>
            <a:r>
              <a:rPr lang="en-US" dirty="0" err="1"/>
              <a:t>Lorem</a:t>
            </a:r>
            <a:r>
              <a:rPr lang="en-US" dirty="0"/>
              <a:t> </a:t>
            </a:r>
            <a:r>
              <a:rPr lang="en-US" dirty="0" err="1"/>
              <a:t>ipsum</a:t>
            </a:r>
            <a:r>
              <a:rPr lang="en-US" dirty="0"/>
              <a:t> dolor sit </a:t>
            </a:r>
            <a:r>
              <a:rPr lang="en-US" dirty="0" err="1"/>
              <a:t>amet</a:t>
            </a:r>
            <a:r>
              <a:rPr lang="en-US" dirty="0"/>
              <a: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displayed in purple and </a:t>
            </a:r>
            <a:r>
              <a:rPr lang="en-US" dirty="0" err="1"/>
              <a:t>uderlined</a:t>
            </a:r>
            <a:r>
              <a:rPr lang="en-US" dirty="0"/>
              <a:t>.</a:t>
            </a:r>
          </a:p>
        </p:txBody>
      </p:sp>
      <p:sp>
        <p:nvSpPr>
          <p:cNvPr id="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8421"/>
            <a:ext cx="1505379" cy="676506"/>
          </a:xfrm>
          <a:prstGeom prst="rect">
            <a:avLst/>
          </a:prstGeom>
        </p:spPr>
      </p:pic>
      <p:pic>
        <p:nvPicPr>
          <p:cNvPr id="7"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117797342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pic>
        <p:nvPicPr>
          <p:cNvPr id="2"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83857" y="6003291"/>
            <a:ext cx="3059988" cy="817197"/>
          </a:xfrm>
          <a:prstGeom prst="rect">
            <a:avLst/>
          </a:prstGeom>
        </p:spPr>
      </p:pic>
    </p:spTree>
    <p:extLst>
      <p:ext uri="{BB962C8B-B14F-4D97-AF65-F5344CB8AC3E}">
        <p14:creationId xmlns:p14="http://schemas.microsoft.com/office/powerpoint/2010/main" val="1096595255"/>
      </p:ext>
    </p:extLst>
  </p:cSld>
  <p:clrMapOvr>
    <a:masterClrMapping/>
  </p:clrMapOvr>
  <p:transition spd="slow">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3268" y="272298"/>
            <a:ext cx="7369175" cy="486141"/>
          </a:xfrm>
          <a:prstGeom prst="rect">
            <a:avLst/>
          </a:prstGeom>
        </p:spPr>
        <p:txBody>
          <a:bodyPr/>
          <a:lstStyle>
            <a:lvl1pPr algn="l">
              <a:defRPr sz="2800">
                <a:solidFill>
                  <a:schemeClr val="accent1"/>
                </a:solidFill>
                <a:latin typeface="微软雅黑" panose="020B0503020204020204" pitchFamily="34" charset="-122"/>
                <a:ea typeface="微软雅黑" panose="020B0503020204020204" pitchFamily="34" charset="-122"/>
              </a:defRPr>
            </a:lvl1pPr>
          </a:lstStyle>
          <a:p>
            <a:r>
              <a:rPr lang="en-US" dirty="0"/>
              <a:t>Click to edit Master title style</a:t>
            </a:r>
          </a:p>
        </p:txBody>
      </p:sp>
      <p:sp>
        <p:nvSpPr>
          <p:cNvPr id="3" name="Content Placeholder 2"/>
          <p:cNvSpPr>
            <a:spLocks noGrp="1"/>
          </p:cNvSpPr>
          <p:nvPr>
            <p:ph idx="1"/>
          </p:nvPr>
        </p:nvSpPr>
        <p:spPr>
          <a:xfrm>
            <a:off x="253268" y="923638"/>
            <a:ext cx="8226424" cy="4914453"/>
          </a:xfrm>
          <a:prstGeom prst="rect">
            <a:avLst/>
          </a:prstGeom>
        </p:spPr>
        <p:txBody>
          <a:bodyPr/>
          <a:lstStyle>
            <a:lvl1pPr>
              <a:defRPr>
                <a:latin typeface="微软雅黑" panose="020B0503020204020204" pitchFamily="34" charset="-122"/>
                <a:ea typeface="微软雅黑" panose="020B0503020204020204" pitchFamily="34" charset="-122"/>
              </a:defRPr>
            </a:lvl1pPr>
            <a:lvl2pPr>
              <a:defRPr>
                <a:latin typeface="微软雅黑" panose="020B0503020204020204" pitchFamily="34" charset="-122"/>
                <a:ea typeface="微软雅黑" panose="020B0503020204020204" pitchFamily="34" charset="-122"/>
              </a:defRPr>
            </a:lvl2pPr>
            <a:lvl3pPr>
              <a:defRPr>
                <a:latin typeface="微软雅黑" panose="020B0503020204020204" pitchFamily="34" charset="-122"/>
                <a:ea typeface="微软雅黑" panose="020B0503020204020204" pitchFamily="34" charset="-122"/>
              </a:defRPr>
            </a:lvl3pPr>
            <a:lvl4pPr>
              <a:defRPr>
                <a:latin typeface="微软雅黑" panose="020B0503020204020204" pitchFamily="34" charset="-122"/>
                <a:ea typeface="微软雅黑" panose="020B0503020204020204" pitchFamily="34" charset="-122"/>
              </a:defRPr>
            </a:lvl4pPr>
            <a:lvl5pPr>
              <a:defRPr>
                <a:latin typeface="微软雅黑" panose="020B0503020204020204" pitchFamily="34" charset="-122"/>
                <a:ea typeface="微软雅黑" panose="020B0503020204020204" pitchFamily="34" charset="-122"/>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8421"/>
            <a:ext cx="1505379" cy="676506"/>
          </a:xfrm>
          <a:prstGeom prst="rect">
            <a:avLst/>
          </a:prstGeom>
        </p:spPr>
      </p:pic>
      <p:pic>
        <p:nvPicPr>
          <p:cNvPr id="8" name="Picture 1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83857" y="6003291"/>
            <a:ext cx="3059988" cy="817197"/>
          </a:xfrm>
          <a:prstGeom prst="rect">
            <a:avLst/>
          </a:prstGeom>
        </p:spPr>
      </p:pic>
    </p:spTree>
    <p:extLst>
      <p:ext uri="{BB962C8B-B14F-4D97-AF65-F5344CB8AC3E}">
        <p14:creationId xmlns:p14="http://schemas.microsoft.com/office/powerpoint/2010/main" val="988005209"/>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7_Bullets">
    <p:spTree>
      <p:nvGrpSpPr>
        <p:cNvPr id="1" name=""/>
        <p:cNvGrpSpPr/>
        <p:nvPr/>
      </p:nvGrpSpPr>
      <p:grpSpPr>
        <a:xfrm>
          <a:off x="0" y="0"/>
          <a:ext cx="0" cy="0"/>
          <a:chOff x="0" y="0"/>
          <a:chExt cx="0" cy="0"/>
        </a:xfrm>
      </p:grpSpPr>
      <p:sp>
        <p:nvSpPr>
          <p:cNvPr id="11"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099" y="6053047"/>
            <a:ext cx="1505379" cy="676506"/>
          </a:xfrm>
          <a:prstGeom prst="rect">
            <a:avLst/>
          </a:prstGeom>
        </p:spPr>
      </p:pic>
      <p:pic>
        <p:nvPicPr>
          <p:cNvPr id="4" name="Picture 1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982" y="6195402"/>
            <a:ext cx="3059988" cy="817197"/>
          </a:xfrm>
          <a:prstGeom prst="rect">
            <a:avLst/>
          </a:prstGeom>
        </p:spPr>
      </p:pic>
    </p:spTree>
    <p:extLst>
      <p:ext uri="{BB962C8B-B14F-4D97-AF65-F5344CB8AC3E}">
        <p14:creationId xmlns:p14="http://schemas.microsoft.com/office/powerpoint/2010/main" val="295030834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a:defRPr/>
            </a:pPr>
            <a:endParaRPr lang="en-US" altLang="zh-CN">
              <a:solidFill>
                <a:srgbClr val="000000"/>
              </a:solidFill>
              <a:latin typeface="Arial"/>
              <a:cs typeface="Arial" panose="020B0604020202020204" pitchFamily="34" charset="0"/>
            </a:endParaRPr>
          </a:p>
        </p:txBody>
      </p:sp>
      <p:sp>
        <p:nvSpPr>
          <p:cNvPr id="3"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a:defRPr/>
            </a:pPr>
            <a:fld id="{87A6DFD3-FDC5-450F-946E-84EBD2FA373F}" type="slidenum">
              <a:rPr lang="en-US" altLang="en-US">
                <a:solidFill>
                  <a:srgbClr val="000000"/>
                </a:solidFill>
                <a:latin typeface="Arial"/>
                <a:ea typeface="宋体" panose="02010600030101010101" pitchFamily="2" charset="-122"/>
                <a:cs typeface="Arial" panose="020B0604020202020204" pitchFamily="34" charset="0"/>
              </a:rPr>
              <a:pPr>
                <a:defRPr/>
              </a:pPr>
              <a:t>‹#›</a:t>
            </a:fld>
            <a:endParaRPr lang="en-US" altLang="en-US">
              <a:solidFill>
                <a:srgbClr val="000000"/>
              </a:solidFill>
              <a:latin typeface="Arial"/>
              <a:ea typeface="宋体" panose="02010600030101010101" pitchFamily="2" charset="-122"/>
              <a:cs typeface="Arial" panose="020B0604020202020204" pitchFamily="34" charset="0"/>
            </a:endParaRPr>
          </a:p>
        </p:txBody>
      </p:sp>
    </p:spTree>
    <p:extLst>
      <p:ext uri="{BB962C8B-B14F-4D97-AF65-F5344CB8AC3E}">
        <p14:creationId xmlns:p14="http://schemas.microsoft.com/office/powerpoint/2010/main" val="3288029198"/>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917575" y="506413"/>
            <a:ext cx="7369175" cy="836612"/>
          </a:xfrm>
          <a:prstGeom prst="rect">
            <a:avLst/>
          </a:prstGeom>
        </p:spPr>
        <p:txBody>
          <a:bodyPr/>
          <a:lstStyle/>
          <a:p>
            <a:r>
              <a:rPr lang="en-US" altLang="zh-CN"/>
              <a:t>Click to edit Master title style</a:t>
            </a:r>
            <a:endParaRPr lang="zh-CN" altLang="en-US"/>
          </a:p>
        </p:txBody>
      </p:sp>
      <p:sp>
        <p:nvSpPr>
          <p:cNvPr id="3"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a:defRPr/>
            </a:pPr>
            <a:endParaRPr lang="en-US" altLang="zh-CN">
              <a:solidFill>
                <a:srgbClr val="000000"/>
              </a:solidFill>
              <a:latin typeface="Arial"/>
              <a:cs typeface="Arial" panose="020B0604020202020204" pitchFamily="34" charset="0"/>
            </a:endParaRPr>
          </a:p>
        </p:txBody>
      </p:sp>
      <p:sp>
        <p:nvSpPr>
          <p:cNvPr id="4"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a:defRPr/>
            </a:pPr>
            <a:fld id="{4E285C5A-05DF-47D3-84F9-5C8FCB30945F}" type="slidenum">
              <a:rPr lang="en-US" altLang="en-US">
                <a:solidFill>
                  <a:srgbClr val="000000"/>
                </a:solidFill>
                <a:latin typeface="Arial"/>
                <a:ea typeface="宋体" panose="02010600030101010101" pitchFamily="2" charset="-122"/>
                <a:cs typeface="Arial" panose="020B0604020202020204" pitchFamily="34" charset="0"/>
              </a:rPr>
              <a:pPr>
                <a:defRPr/>
              </a:pPr>
              <a:t>‹#›</a:t>
            </a:fld>
            <a:endParaRPr lang="en-US" altLang="en-US">
              <a:solidFill>
                <a:srgbClr val="000000"/>
              </a:solidFill>
              <a:latin typeface="Arial"/>
              <a:ea typeface="宋体" panose="02010600030101010101" pitchFamily="2" charset="-122"/>
              <a:cs typeface="Arial" panose="020B0604020202020204" pitchFamily="34" charset="0"/>
            </a:endParaRPr>
          </a:p>
        </p:txBody>
      </p:sp>
    </p:spTree>
    <p:extLst>
      <p:ext uri="{BB962C8B-B14F-4D97-AF65-F5344CB8AC3E}">
        <p14:creationId xmlns:p14="http://schemas.microsoft.com/office/powerpoint/2010/main" val="3992510109"/>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8_Full-bleed-Image_With-Quot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gradFill flip="none" rotWithShape="1">
            <a:gsLst>
              <a:gs pos="27000">
                <a:schemeClr val="bg1">
                  <a:alpha val="0"/>
                </a:schemeClr>
              </a:gs>
              <a:gs pos="100000">
                <a:schemeClr val="bg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endParaRPr>
          </a:p>
        </p:txBody>
      </p:sp>
      <p:sp>
        <p:nvSpPr>
          <p:cNvPr id="6"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sz="900" dirty="0">
              <a:solidFill>
                <a:srgbClr val="444444"/>
              </a:solidFil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8421"/>
            <a:ext cx="1505379" cy="676506"/>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
        <p:nvSpPr>
          <p:cNvPr id="8" name="标题 7"/>
          <p:cNvSpPr>
            <a:spLocks noGrp="1"/>
          </p:cNvSpPr>
          <p:nvPr>
            <p:ph type="title"/>
          </p:nvPr>
        </p:nvSpPr>
        <p:spPr>
          <a:xfrm>
            <a:off x="457200" y="274638"/>
            <a:ext cx="8229600" cy="1143000"/>
          </a:xfrm>
          <a:prstGeom prst="rect">
            <a:avLst/>
          </a:prstGeom>
        </p:spPr>
        <p:txBody>
          <a:bodyPr/>
          <a:lstStyle>
            <a:lvl1pPr algn="l">
              <a:defRPr sz="2400" b="1">
                <a:solidFill>
                  <a:srgbClr val="6817FF"/>
                </a:solidFill>
                <a:latin typeface="微软雅黑" pitchFamily="34" charset="-122"/>
                <a:ea typeface="微软雅黑" pitchFamily="34" charset="-122"/>
              </a:defRPr>
            </a:lvl1pPr>
          </a:lstStyle>
          <a:p>
            <a:r>
              <a:rPr lang="zh-CN" altLang="en-US" dirty="0"/>
              <a:t>单击此处编辑母版标题样式</a:t>
            </a:r>
            <a:endParaRPr lang="en-US" dirty="0"/>
          </a:p>
        </p:txBody>
      </p:sp>
      <p:sp>
        <p:nvSpPr>
          <p:cNvPr id="7" name="Slide Number Placeholder 1"/>
          <p:cNvSpPr txBox="1">
            <a:spLocks/>
          </p:cNvSpPr>
          <p:nvPr userDrawn="1"/>
        </p:nvSpPr>
        <p:spPr>
          <a:xfrm>
            <a:off x="8489912" y="188311"/>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Tree>
    <p:extLst>
      <p:ext uri="{BB962C8B-B14F-4D97-AF65-F5344CB8AC3E}">
        <p14:creationId xmlns:p14="http://schemas.microsoft.com/office/powerpoint/2010/main" val="2050666352"/>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3_Cover-Page-No_Image_Black">
    <p:bg>
      <p:bgPr>
        <a:solidFill>
          <a:schemeClr val="tx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5402"/>
            <a:ext cx="9144000" cy="6858000"/>
          </a:xfrm>
          <a:prstGeom prst="rect">
            <a:avLst/>
          </a:prstGeom>
        </p:spPr>
      </p:pic>
      <p:sp>
        <p:nvSpPr>
          <p:cNvPr id="5"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bg1"/>
                </a:solidFill>
                <a:latin typeface="+mj-lt"/>
                <a:cs typeface="Arial"/>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bg1">
                    <a:lumMod val="65000"/>
                  </a:schemeClr>
                </a:solidFill>
                <a:latin typeface="+mj-lt"/>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9"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rgbClr val="BFBFBF"/>
                </a:solidFill>
                <a:latin typeface="+mj-lt"/>
                <a:cs typeface="Arial"/>
              </a:defRPr>
            </a:lvl1pPr>
          </a:lstStyle>
          <a:p>
            <a:r>
              <a:rPr lang="en-US" dirty="0"/>
              <a:t>Optional subtitle goes here and can go on multiple lines as needed for your presentation</a:t>
            </a: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45542" y="6051591"/>
            <a:ext cx="1500694" cy="679419"/>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1406" y="6263738"/>
            <a:ext cx="1162775" cy="315053"/>
          </a:xfrm>
          <a:prstGeom prst="rect">
            <a:avLst/>
          </a:prstGeom>
        </p:spPr>
      </p:pic>
    </p:spTree>
    <p:extLst>
      <p:ext uri="{BB962C8B-B14F-4D97-AF65-F5344CB8AC3E}">
        <p14:creationId xmlns:p14="http://schemas.microsoft.com/office/powerpoint/2010/main" val="303561197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Cover-Page-No_Image_White">
    <p:bg>
      <p:bgPr>
        <a:solidFill>
          <a:schemeClr val="bg1"/>
        </a:solidFill>
        <a:effectLst/>
      </p:bgPr>
    </p:bg>
    <p:spTree>
      <p:nvGrpSpPr>
        <p:cNvPr id="1" name=""/>
        <p:cNvGrpSpPr/>
        <p:nvPr/>
      </p:nvGrpSpPr>
      <p:grpSpPr>
        <a:xfrm>
          <a:off x="0" y="0"/>
          <a:ext cx="0" cy="0"/>
          <a:chOff x="0" y="0"/>
          <a:chExt cx="0" cy="0"/>
        </a:xfrm>
      </p:grpSpPr>
      <p:pic>
        <p:nvPicPr>
          <p:cNvPr id="7" name="Picture 6" descr="crv_lfcl_grhc_rgb_pos.pn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
            <a:ext cx="9144000" cy="6857998"/>
          </a:xfrm>
          <a:prstGeom prst="rect">
            <a:avLst/>
          </a:prstGeom>
        </p:spPr>
      </p:pic>
      <p:sp>
        <p:nvSpPr>
          <p:cNvPr id="12"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mj-lt"/>
                <a:cs typeface="Arial"/>
              </a:defRPr>
            </a:lvl1pPr>
          </a:lstStyle>
          <a:p>
            <a:pPr lvl="0"/>
            <a:r>
              <a:rPr lang="en-US" dirty="0"/>
              <a:t>Main title can be long longer longest</a:t>
            </a:r>
          </a:p>
        </p:txBody>
      </p:sp>
      <p:sp>
        <p:nvSpPr>
          <p:cNvPr id="13"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mj-lt"/>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14"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mj-lt"/>
                <a:cs typeface="Arial"/>
              </a:defRPr>
            </a:lvl1pPr>
          </a:lstStyle>
          <a:p>
            <a:r>
              <a:rPr lang="en-US" dirty="0"/>
              <a:t>Optional subtitle goes here and can go on multiple lines as needed for your presentation</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395862613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2_Cover-Page-With_Image">
    <p:bg>
      <p:bgPr>
        <a:solidFill>
          <a:schemeClr val="bg1"/>
        </a:solidFill>
        <a:effectLst/>
      </p:bgPr>
    </p:bg>
    <p:spTree>
      <p:nvGrpSpPr>
        <p:cNvPr id="1" name=""/>
        <p:cNvGrpSpPr/>
        <p:nvPr/>
      </p:nvGrpSpPr>
      <p:grpSpPr>
        <a:xfrm>
          <a:off x="0" y="0"/>
          <a:ext cx="0" cy="0"/>
          <a:chOff x="0" y="0"/>
          <a:chExt cx="0" cy="0"/>
        </a:xfrm>
      </p:grpSpPr>
      <p:pic>
        <p:nvPicPr>
          <p:cNvPr id="10" name="Picture Placeholder 6" descr="stock-photo-light-mosaic-70784491.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pic>
      <p:sp>
        <p:nvSpPr>
          <p:cNvPr id="13" name="Rectangle 10"/>
          <p:cNvSpPr/>
          <p:nvPr userDrawn="1"/>
        </p:nvSpPr>
        <p:spPr>
          <a:xfrm>
            <a:off x="4966942" y="-19921"/>
            <a:ext cx="4182411" cy="6858000"/>
          </a:xfrm>
          <a:custGeom>
            <a:avLst/>
            <a:gdLst>
              <a:gd name="connsiteX0" fmla="*/ 0 w 4177058"/>
              <a:gd name="connsiteY0" fmla="*/ 0 h 5143500"/>
              <a:gd name="connsiteX1" fmla="*/ 4177058 w 4177058"/>
              <a:gd name="connsiteY1" fmla="*/ 0 h 5143500"/>
              <a:gd name="connsiteX2" fmla="*/ 4177058 w 4177058"/>
              <a:gd name="connsiteY2" fmla="*/ 5143500 h 5143500"/>
              <a:gd name="connsiteX3" fmla="*/ 0 w 4177058"/>
              <a:gd name="connsiteY3" fmla="*/ 5143500 h 5143500"/>
              <a:gd name="connsiteX4" fmla="*/ 0 w 4177058"/>
              <a:gd name="connsiteY4" fmla="*/ 0 h 5143500"/>
              <a:gd name="connsiteX0" fmla="*/ 205856 w 4382914"/>
              <a:gd name="connsiteY0" fmla="*/ 0 h 5143500"/>
              <a:gd name="connsiteX1" fmla="*/ 4382914 w 4382914"/>
              <a:gd name="connsiteY1" fmla="*/ 0 h 5143500"/>
              <a:gd name="connsiteX2" fmla="*/ 4382914 w 4382914"/>
              <a:gd name="connsiteY2" fmla="*/ 5143500 h 5143500"/>
              <a:gd name="connsiteX3" fmla="*/ 205856 w 4382914"/>
              <a:gd name="connsiteY3" fmla="*/ 5143500 h 5143500"/>
              <a:gd name="connsiteX4" fmla="*/ 205856 w 4382914"/>
              <a:gd name="connsiteY4" fmla="*/ 0 h 5143500"/>
              <a:gd name="connsiteX0" fmla="*/ 336743 w 4200036"/>
              <a:gd name="connsiteY0" fmla="*/ 14941 h 5143500"/>
              <a:gd name="connsiteX1" fmla="*/ 4200036 w 4200036"/>
              <a:gd name="connsiteY1" fmla="*/ 0 h 5143500"/>
              <a:gd name="connsiteX2" fmla="*/ 4200036 w 4200036"/>
              <a:gd name="connsiteY2" fmla="*/ 5143500 h 5143500"/>
              <a:gd name="connsiteX3" fmla="*/ 22978 w 4200036"/>
              <a:gd name="connsiteY3" fmla="*/ 5143500 h 5143500"/>
              <a:gd name="connsiteX4" fmla="*/ 336743 w 4200036"/>
              <a:gd name="connsiteY4" fmla="*/ 14941 h 5143500"/>
              <a:gd name="connsiteX0" fmla="*/ 386637 w 4249930"/>
              <a:gd name="connsiteY0" fmla="*/ 14941 h 5143500"/>
              <a:gd name="connsiteX1" fmla="*/ 4249930 w 4249930"/>
              <a:gd name="connsiteY1" fmla="*/ 0 h 5143500"/>
              <a:gd name="connsiteX2" fmla="*/ 4249930 w 4249930"/>
              <a:gd name="connsiteY2" fmla="*/ 5143500 h 5143500"/>
              <a:gd name="connsiteX3" fmla="*/ 72872 w 4249930"/>
              <a:gd name="connsiteY3" fmla="*/ 5143500 h 5143500"/>
              <a:gd name="connsiteX4" fmla="*/ 386637 w 4249930"/>
              <a:gd name="connsiteY4" fmla="*/ 14941 h 5143500"/>
              <a:gd name="connsiteX0" fmla="*/ 190495 w 4053788"/>
              <a:gd name="connsiteY0" fmla="*/ 14941 h 5143500"/>
              <a:gd name="connsiteX1" fmla="*/ 4053788 w 4053788"/>
              <a:gd name="connsiteY1" fmla="*/ 0 h 5143500"/>
              <a:gd name="connsiteX2" fmla="*/ 4053788 w 4053788"/>
              <a:gd name="connsiteY2" fmla="*/ 5143500 h 5143500"/>
              <a:gd name="connsiteX3" fmla="*/ 638730 w 4053788"/>
              <a:gd name="connsiteY3" fmla="*/ 5143500 h 5143500"/>
              <a:gd name="connsiteX4" fmla="*/ 190495 w 4053788"/>
              <a:gd name="connsiteY4" fmla="*/ 14941 h 5143500"/>
              <a:gd name="connsiteX0" fmla="*/ 306077 w 4169370"/>
              <a:gd name="connsiteY0" fmla="*/ 14941 h 5143500"/>
              <a:gd name="connsiteX1" fmla="*/ 4169370 w 4169370"/>
              <a:gd name="connsiteY1" fmla="*/ 0 h 5143500"/>
              <a:gd name="connsiteX2" fmla="*/ 4169370 w 4169370"/>
              <a:gd name="connsiteY2" fmla="*/ 5143500 h 5143500"/>
              <a:gd name="connsiteX3" fmla="*/ 754312 w 4169370"/>
              <a:gd name="connsiteY3" fmla="*/ 5143500 h 5143500"/>
              <a:gd name="connsiteX4" fmla="*/ 306077 w 4169370"/>
              <a:gd name="connsiteY4" fmla="*/ 14941 h 5143500"/>
              <a:gd name="connsiteX0" fmla="*/ 319118 w 4182411"/>
              <a:gd name="connsiteY0" fmla="*/ 14941 h 5143500"/>
              <a:gd name="connsiteX1" fmla="*/ 4182411 w 4182411"/>
              <a:gd name="connsiteY1" fmla="*/ 0 h 5143500"/>
              <a:gd name="connsiteX2" fmla="*/ 4182411 w 4182411"/>
              <a:gd name="connsiteY2" fmla="*/ 5143500 h 5143500"/>
              <a:gd name="connsiteX3" fmla="*/ 722530 w 4182411"/>
              <a:gd name="connsiteY3" fmla="*/ 5143500 h 5143500"/>
              <a:gd name="connsiteX4" fmla="*/ 319118 w 4182411"/>
              <a:gd name="connsiteY4" fmla="*/ 14941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2411" h="5143500">
                <a:moveTo>
                  <a:pt x="319118" y="14941"/>
                </a:moveTo>
                <a:lnTo>
                  <a:pt x="4182411" y="0"/>
                </a:lnTo>
                <a:lnTo>
                  <a:pt x="4182411" y="5143500"/>
                </a:lnTo>
                <a:lnTo>
                  <a:pt x="722530" y="5143500"/>
                </a:lnTo>
                <a:cubicBezTo>
                  <a:pt x="50177" y="3832412"/>
                  <a:pt x="-293469" y="2342029"/>
                  <a:pt x="319118" y="14941"/>
                </a:cubicBezTo>
                <a:close/>
              </a:path>
            </a:pathLst>
          </a:custGeom>
          <a:solidFill>
            <a:schemeClr val="bg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457200" fontAlgn="auto">
              <a:spcBef>
                <a:spcPts val="0"/>
              </a:spcBef>
              <a:spcAft>
                <a:spcPts val="0"/>
              </a:spcAft>
            </a:pPr>
            <a:endParaRPr lang="en-US">
              <a:solidFill>
                <a:srgbClr val="FFFFFF"/>
              </a:solidFill>
            </a:endParaRPr>
          </a:p>
        </p:txBody>
      </p:sp>
      <p:pic>
        <p:nvPicPr>
          <p:cNvPr id="9" name="Picture 8" descr="crv_lfcl_grhc_rgb_pos_coverpage-img.png"/>
          <p:cNvPicPr>
            <a:picLocks noChangeAspect="1"/>
          </p:cNvPicPr>
          <p:nvPr userDrawn="1"/>
        </p:nvPicPr>
        <p:blipFill rotWithShape="1">
          <a:blip r:embed="rId3" cstate="print">
            <a:extLst>
              <a:ext uri="{28A0092B-C50C-407E-A947-70E740481C1C}">
                <a14:useLocalDpi xmlns:a14="http://schemas.microsoft.com/office/drawing/2010/main"/>
              </a:ext>
            </a:extLst>
          </a:blip>
          <a:srcRect l="17291" t="11945" r="20416" b="4802"/>
          <a:stretch/>
        </p:blipFill>
        <p:spPr>
          <a:xfrm>
            <a:off x="0" y="-19921"/>
            <a:ext cx="9149354" cy="6877921"/>
          </a:xfrm>
          <a:prstGeom prst="rect">
            <a:avLst/>
          </a:prstGeom>
        </p:spPr>
      </p:pic>
      <p:sp>
        <p:nvSpPr>
          <p:cNvPr id="18"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mj-lt"/>
                <a:cs typeface="Arial"/>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mj-lt"/>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20"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mj-lt"/>
                <a:cs typeface="Arial"/>
              </a:defRPr>
            </a:lvl1pPr>
          </a:lstStyle>
          <a:p>
            <a:r>
              <a:rPr lang="en-US" dirty="0"/>
              <a:t>Optional subtitle goes here and can go on multiple lines as needed for your presentation</a:t>
            </a:r>
          </a:p>
        </p:txBody>
      </p:sp>
      <p:pic>
        <p:nvPicPr>
          <p:cNvPr id="21" name="Picture 2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53913" y="6051591"/>
            <a:ext cx="1500696" cy="679419"/>
          </a:xfrm>
          <a:prstGeom prst="rect">
            <a:avLst/>
          </a:prstGeom>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224269584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4_Agenda">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0163" y="514642"/>
            <a:ext cx="8400235" cy="399311"/>
          </a:xfrm>
          <a:prstGeom prst="rect">
            <a:avLst/>
          </a:prstGeom>
        </p:spPr>
        <p:txBody>
          <a:bodyPr vert="horz" lIns="0" tIns="0" rIns="0" bIns="0"/>
          <a:lstStyle>
            <a:lvl1pPr algn="l">
              <a:defRPr sz="2800" b="1" i="0" cap="none">
                <a:solidFill>
                  <a:srgbClr val="6817FF"/>
                </a:solidFill>
                <a:latin typeface="微软雅黑" panose="020B0503020204020204" pitchFamily="34" charset="-122"/>
                <a:ea typeface="微软雅黑" panose="020B0503020204020204" pitchFamily="34" charset="-122"/>
                <a:cs typeface="Arial"/>
              </a:defRPr>
            </a:lvl1pPr>
          </a:lstStyle>
          <a:p>
            <a:r>
              <a:rPr lang="en-US" dirty="0"/>
              <a:t>Agenda, main take-away or heading goes here </a:t>
            </a:r>
            <a:r>
              <a:rPr lang="en-US" dirty="0" err="1"/>
              <a:t>lorem</a:t>
            </a:r>
            <a:r>
              <a:rPr lang="en-US" dirty="0"/>
              <a:t> </a:t>
            </a:r>
            <a:r>
              <a:rPr lang="en-US" dirty="0" err="1"/>
              <a:t>ipsum</a:t>
            </a:r>
            <a:r>
              <a:rPr lang="en-US" dirty="0"/>
              <a:t> dolor et </a:t>
            </a:r>
            <a:r>
              <a:rPr lang="en-US" dirty="0" err="1"/>
              <a:t>lorem</a:t>
            </a:r>
            <a:r>
              <a:rPr lang="en-US" dirty="0"/>
              <a:t> </a:t>
            </a:r>
            <a:r>
              <a:rPr lang="en-US" dirty="0" err="1"/>
              <a:t>ipsum</a:t>
            </a:r>
            <a:r>
              <a:rPr lang="en-US" dirty="0"/>
              <a:t> dolor et</a:t>
            </a:r>
          </a:p>
        </p:txBody>
      </p:sp>
      <p:sp>
        <p:nvSpPr>
          <p:cNvPr id="26" name="Text Placeholder 10"/>
          <p:cNvSpPr>
            <a:spLocks noGrp="1"/>
          </p:cNvSpPr>
          <p:nvPr>
            <p:ph type="body" sz="quarter" idx="11" hasCustomPrompt="1"/>
          </p:nvPr>
        </p:nvSpPr>
        <p:spPr>
          <a:xfrm>
            <a:off x="5423078" y="1850076"/>
            <a:ext cx="764102" cy="3075749"/>
          </a:xfrm>
          <a:prstGeom prst="rect">
            <a:avLst/>
          </a:prstGeom>
        </p:spPr>
        <p:txBody>
          <a:bodyPr vert="horz" lIns="0" tIns="0" rIns="0" bIns="0"/>
          <a:lstStyle>
            <a:lvl1pPr marL="0" indent="0" algn="r">
              <a:spcBef>
                <a:spcPts val="0"/>
              </a:spcBef>
              <a:spcAft>
                <a:spcPts val="1200"/>
              </a:spcAft>
              <a:buNone/>
              <a:defRPr sz="1500" b="0" i="0">
                <a:latin typeface="微软雅黑" panose="020B0503020204020204" pitchFamily="34" charset="-122"/>
                <a:ea typeface="微软雅黑" panose="020B0503020204020204" pitchFamily="34" charset="-122"/>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01</a:t>
            </a:r>
          </a:p>
          <a:p>
            <a:pPr lvl="0"/>
            <a:r>
              <a:rPr lang="en-US" dirty="0"/>
              <a:t>02</a:t>
            </a:r>
          </a:p>
          <a:p>
            <a:pPr lvl="0"/>
            <a:r>
              <a:rPr lang="en-US" dirty="0"/>
              <a:t>03</a:t>
            </a:r>
          </a:p>
          <a:p>
            <a:pPr lvl="0"/>
            <a:r>
              <a:rPr lang="en-US" dirty="0"/>
              <a:t>04</a:t>
            </a:r>
          </a:p>
          <a:p>
            <a:pPr lvl="0"/>
            <a:r>
              <a:rPr lang="en-US" dirty="0"/>
              <a:t>05</a:t>
            </a:r>
          </a:p>
          <a:p>
            <a:pPr lvl="0"/>
            <a:r>
              <a:rPr lang="en-US" dirty="0"/>
              <a:t>06</a:t>
            </a:r>
          </a:p>
        </p:txBody>
      </p:sp>
      <p:sp>
        <p:nvSpPr>
          <p:cNvPr id="27" name="Text Placeholder 10"/>
          <p:cNvSpPr>
            <a:spLocks noGrp="1"/>
          </p:cNvSpPr>
          <p:nvPr>
            <p:ph type="body" sz="quarter" idx="12" hasCustomPrompt="1"/>
          </p:nvPr>
        </p:nvSpPr>
        <p:spPr>
          <a:xfrm>
            <a:off x="420163" y="1839812"/>
            <a:ext cx="4272530" cy="3086012"/>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latin typeface="微软雅黑" panose="020B0503020204020204" pitchFamily="34" charset="-122"/>
                <a:ea typeface="微软雅黑" panose="020B0503020204020204" pitchFamily="34" charset="-122"/>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Could also be titled ‘Contents’</a:t>
            </a:r>
          </a:p>
          <a:p>
            <a:pPr lvl="0"/>
            <a:r>
              <a:rPr lang="en-US" dirty="0"/>
              <a:t>Second item on agenda</a:t>
            </a:r>
          </a:p>
          <a:p>
            <a:pPr lvl="0"/>
            <a:r>
              <a:rPr lang="en-US" dirty="0"/>
              <a:t>Third item</a:t>
            </a:r>
          </a:p>
          <a:p>
            <a:pPr lvl="0"/>
            <a:r>
              <a:rPr lang="en-US" dirty="0"/>
              <a:t>Fourth item</a:t>
            </a:r>
          </a:p>
          <a:p>
            <a:pPr lvl="0"/>
            <a:r>
              <a:rPr lang="en-US" dirty="0"/>
              <a:t>Fifth</a:t>
            </a:r>
          </a:p>
          <a:p>
            <a:pPr lvl="0"/>
            <a:r>
              <a:rPr lang="en-US" dirty="0"/>
              <a:t>Sixth and final item</a:t>
            </a:r>
          </a:p>
        </p:txBody>
      </p:sp>
      <p:sp>
        <p:nvSpPr>
          <p:cNvPr id="29"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latin typeface="微软雅黑" panose="020B0503020204020204" pitchFamily="34" charset="-122"/>
                <a:ea typeface="微软雅黑" panose="020B0503020204020204" pitchFamily="34" charset="-122"/>
              </a:rPr>
              <a:pPr algn="r" fontAlgn="auto">
                <a:spcBef>
                  <a:spcPts val="0"/>
                </a:spcBef>
                <a:spcAft>
                  <a:spcPts val="0"/>
                </a:spcAft>
              </a:pPr>
              <a:t>‹#›</a:t>
            </a:fld>
            <a:endParaRPr lang="en-US" sz="900" dirty="0">
              <a:solidFill>
                <a:srgbClr val="444444"/>
              </a:solidFill>
              <a:latin typeface="微软雅黑" panose="020B0503020204020204" pitchFamily="34" charset="-122"/>
              <a:ea typeface="微软雅黑" panose="020B0503020204020204" pitchFamily="34" charset="-122"/>
            </a:endParaRPr>
          </a:p>
        </p:txBody>
      </p:sp>
      <p:sp>
        <p:nvSpPr>
          <p:cNvPr id="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微软雅黑" panose="020B0503020204020204" pitchFamily="34" charset="-122"/>
                <a:ea typeface="微软雅黑" panose="020B0503020204020204" pitchFamily="34" charset="-122"/>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27426286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Agenda">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0163" y="514642"/>
            <a:ext cx="8400235" cy="399311"/>
          </a:xfrm>
          <a:prstGeom prst="rect">
            <a:avLst/>
          </a:prstGeom>
        </p:spPr>
        <p:txBody>
          <a:bodyPr vert="horz" lIns="0" tIns="0" rIns="0" bIns="0"/>
          <a:lstStyle>
            <a:lvl1pPr algn="l">
              <a:defRPr sz="2800" b="1" i="0" cap="none">
                <a:solidFill>
                  <a:schemeClr val="tx1"/>
                </a:solidFill>
                <a:latin typeface="微软雅黑" pitchFamily="34" charset="-122"/>
                <a:ea typeface="微软雅黑" pitchFamily="34" charset="-122"/>
                <a:cs typeface="Arial"/>
              </a:defRPr>
            </a:lvl1pPr>
          </a:lstStyle>
          <a:p>
            <a:r>
              <a:rPr lang="en-US" dirty="0"/>
              <a:t>Agenda, main take-away or heading goes here </a:t>
            </a:r>
            <a:r>
              <a:rPr lang="en-US" dirty="0" err="1"/>
              <a:t>lorem</a:t>
            </a:r>
            <a:r>
              <a:rPr lang="en-US" dirty="0"/>
              <a:t> </a:t>
            </a:r>
            <a:r>
              <a:rPr lang="en-US" dirty="0" err="1"/>
              <a:t>ipsum</a:t>
            </a:r>
            <a:r>
              <a:rPr lang="en-US" dirty="0"/>
              <a:t> dolor et </a:t>
            </a:r>
            <a:r>
              <a:rPr lang="en-US" dirty="0" err="1"/>
              <a:t>lorem</a:t>
            </a:r>
            <a:r>
              <a:rPr lang="en-US" dirty="0"/>
              <a:t> </a:t>
            </a:r>
            <a:r>
              <a:rPr lang="en-US" dirty="0" err="1"/>
              <a:t>ipsum</a:t>
            </a:r>
            <a:r>
              <a:rPr lang="en-US" dirty="0"/>
              <a:t> dolor et</a:t>
            </a:r>
          </a:p>
        </p:txBody>
      </p:sp>
      <p:sp>
        <p:nvSpPr>
          <p:cNvPr id="26" name="Text Placeholder 10"/>
          <p:cNvSpPr>
            <a:spLocks noGrp="1"/>
          </p:cNvSpPr>
          <p:nvPr>
            <p:ph type="body" sz="quarter" idx="11" hasCustomPrompt="1"/>
          </p:nvPr>
        </p:nvSpPr>
        <p:spPr>
          <a:xfrm>
            <a:off x="5423078" y="1357707"/>
            <a:ext cx="764102" cy="3075749"/>
          </a:xfrm>
          <a:prstGeom prst="rect">
            <a:avLst/>
          </a:prstGeom>
        </p:spPr>
        <p:txBody>
          <a:bodyPr vert="horz" lIns="0" tIns="0" rIns="0" bIns="0"/>
          <a:lstStyle>
            <a:lvl1pPr marL="0" indent="0" algn="r">
              <a:spcBef>
                <a:spcPts val="0"/>
              </a:spcBef>
              <a:spcAft>
                <a:spcPts val="1200"/>
              </a:spcAft>
              <a:buNone/>
              <a:defRPr sz="1500" b="0" i="0">
                <a:latin typeface="微软雅黑" pitchFamily="34" charset="-122"/>
                <a:ea typeface="微软雅黑" pitchFamily="34" charset="-122"/>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01</a:t>
            </a:r>
          </a:p>
          <a:p>
            <a:pPr lvl="0"/>
            <a:r>
              <a:rPr lang="en-US" dirty="0"/>
              <a:t>02</a:t>
            </a:r>
          </a:p>
          <a:p>
            <a:pPr lvl="0"/>
            <a:r>
              <a:rPr lang="en-US" dirty="0"/>
              <a:t>03</a:t>
            </a:r>
          </a:p>
          <a:p>
            <a:pPr lvl="0"/>
            <a:r>
              <a:rPr lang="en-US" dirty="0"/>
              <a:t>04</a:t>
            </a:r>
          </a:p>
          <a:p>
            <a:pPr lvl="0"/>
            <a:r>
              <a:rPr lang="en-US" dirty="0"/>
              <a:t>05</a:t>
            </a:r>
          </a:p>
          <a:p>
            <a:pPr lvl="0"/>
            <a:r>
              <a:rPr lang="en-US" dirty="0"/>
              <a:t>06</a:t>
            </a:r>
          </a:p>
        </p:txBody>
      </p:sp>
      <p:sp>
        <p:nvSpPr>
          <p:cNvPr id="27" name="Text Placeholder 10"/>
          <p:cNvSpPr>
            <a:spLocks noGrp="1"/>
          </p:cNvSpPr>
          <p:nvPr>
            <p:ph type="body" sz="quarter" idx="12" hasCustomPrompt="1"/>
          </p:nvPr>
        </p:nvSpPr>
        <p:spPr>
          <a:xfrm>
            <a:off x="420163" y="1347443"/>
            <a:ext cx="4272530" cy="3086012"/>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latin typeface="微软雅黑" pitchFamily="34" charset="-122"/>
                <a:ea typeface="微软雅黑" pitchFamily="34" charset="-122"/>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Could also be titled ‘Contents’</a:t>
            </a:r>
          </a:p>
          <a:p>
            <a:pPr lvl="0"/>
            <a:r>
              <a:rPr lang="en-US" dirty="0"/>
              <a:t>Second item on agenda</a:t>
            </a:r>
          </a:p>
          <a:p>
            <a:pPr lvl="0"/>
            <a:r>
              <a:rPr lang="en-US" dirty="0"/>
              <a:t>Third item</a:t>
            </a:r>
          </a:p>
          <a:p>
            <a:pPr lvl="0"/>
            <a:r>
              <a:rPr lang="en-US" dirty="0"/>
              <a:t>Fourth item</a:t>
            </a:r>
          </a:p>
          <a:p>
            <a:pPr lvl="0"/>
            <a:r>
              <a:rPr lang="en-US" dirty="0"/>
              <a:t>Fifth</a:t>
            </a:r>
          </a:p>
          <a:p>
            <a:pPr lvl="0"/>
            <a:r>
              <a:rPr lang="en-US" dirty="0"/>
              <a:t>Sixth and final item</a:t>
            </a:r>
          </a:p>
        </p:txBody>
      </p:sp>
      <p:sp>
        <p:nvSpPr>
          <p:cNvPr id="29"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9"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10392" y="6021288"/>
            <a:ext cx="1511860" cy="679419"/>
          </a:xfrm>
          <a:prstGeom prst="rect">
            <a:avLst/>
          </a:prstGeom>
        </p:spPr>
      </p:pic>
    </p:spTree>
    <p:extLst>
      <p:ext uri="{BB962C8B-B14F-4D97-AF65-F5344CB8AC3E}">
        <p14:creationId xmlns:p14="http://schemas.microsoft.com/office/powerpoint/2010/main" val="81711949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4_Content_1-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2800" b="1" i="0" cap="none">
                <a:solidFill>
                  <a:srgbClr val="6817FF"/>
                </a:solidFill>
                <a:latin typeface="微软雅黑" panose="020B0503020204020204" pitchFamily="34" charset="-122"/>
                <a:ea typeface="微软雅黑" panose="020B0503020204020204" pitchFamily="34" charset="-122"/>
                <a:cs typeface="Arial"/>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571809"/>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0"/>
              </a:spcAft>
              <a:buClr>
                <a:srgbClr val="FF6600"/>
              </a:buClr>
              <a:buSzPct val="75000"/>
              <a:buFontTx/>
              <a:buNone/>
              <a:tabLst/>
              <a:defRPr sz="1500" baseline="0">
                <a:latin typeface="微软雅黑" panose="020B0503020204020204" pitchFamily="34" charset="-122"/>
                <a:ea typeface="微软雅黑" panose="020B0503020204020204" pitchFamily="34" charset="-122"/>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This section has a single column layout and is for text-only content. </a:t>
            </a:r>
            <a:r>
              <a:rPr lang="en-US" dirty="0" err="1"/>
              <a:t>Lorem</a:t>
            </a:r>
            <a:r>
              <a:rPr lang="en-US" dirty="0"/>
              <a:t> </a:t>
            </a:r>
            <a:r>
              <a:rPr lang="en-US" dirty="0" err="1"/>
              <a:t>ipsum</a:t>
            </a:r>
            <a:r>
              <a:rPr lang="en-US" dirty="0"/>
              <a:t> dolor sit </a:t>
            </a:r>
            <a:r>
              <a:rPr lang="en-US" dirty="0" err="1"/>
              <a:t>amet</a:t>
            </a:r>
            <a:r>
              <a:rPr lang="en-US" dirty="0"/>
              <a: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displayed in purple and </a:t>
            </a:r>
            <a:r>
              <a:rPr lang="en-US" dirty="0" err="1"/>
              <a:t>uderlined</a:t>
            </a:r>
            <a:r>
              <a:rPr lang="en-US" dirty="0"/>
              <a:t>.</a:t>
            </a:r>
          </a:p>
        </p:txBody>
      </p:sp>
      <p:sp>
        <p:nvSpPr>
          <p:cNvPr id="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294133325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4_Content_2-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372893"/>
          </a:xfrm>
          <a:prstGeom prst="rect">
            <a:avLst/>
          </a:prstGeom>
        </p:spPr>
        <p:txBody>
          <a:bodyPr vert="horz" lIns="0" tIns="0" rIns="0" bIns="0" numCol="2"/>
          <a:lstStyle>
            <a:lvl1pPr marL="0" marR="0" indent="0" algn="l" defTabSz="457200" rtl="0" eaLnBrk="1" fontAlgn="auto" latinLnBrk="0" hangingPunct="1">
              <a:lnSpc>
                <a:spcPct val="100000"/>
              </a:lnSpc>
              <a:spcBef>
                <a:spcPts val="0"/>
              </a:spcBef>
              <a:spcAft>
                <a:spcPts val="600"/>
              </a:spcAft>
              <a:buClr>
                <a:srgbClr val="FF6600"/>
              </a:buClr>
              <a:buSzPct val="75000"/>
              <a:buFontTx/>
              <a:buNone/>
              <a:tabLst/>
              <a:defRPr sz="1500" b="0" i="0" baseline="0">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p:txBody>
      </p:sp>
      <p:sp>
        <p:nvSpPr>
          <p:cNvPr id="12"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1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243215292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5_Big Statement">
    <p:spTree>
      <p:nvGrpSpPr>
        <p:cNvPr id="1" name=""/>
        <p:cNvGrpSpPr/>
        <p:nvPr/>
      </p:nvGrpSpPr>
      <p:grpSpPr>
        <a:xfrm>
          <a:off x="0" y="0"/>
          <a:ext cx="0" cy="0"/>
          <a:chOff x="0" y="0"/>
          <a:chExt cx="0" cy="0"/>
        </a:xfrm>
      </p:grpSpPr>
      <p:pic>
        <p:nvPicPr>
          <p:cNvPr id="8" name="Picture 7" descr="crv_lfcl_grhc_rgb_pos_quote-img.png"/>
          <p:cNvPicPr>
            <a:picLocks noChangeAspect="1"/>
          </p:cNvPicPr>
          <p:nvPr userDrawn="1"/>
        </p:nvPicPr>
        <p:blipFill rotWithShape="1">
          <a:blip r:embed="rId2" cstate="screen">
            <a:extLst>
              <a:ext uri="{28A0092B-C50C-407E-A947-70E740481C1C}">
                <a14:useLocalDpi xmlns:a14="http://schemas.microsoft.com/office/drawing/2010/main"/>
              </a:ext>
            </a:extLst>
          </a:blip>
          <a:srcRect l="5831" t="11493" r="27790"/>
          <a:stretch/>
        </p:blipFill>
        <p:spPr>
          <a:xfrm>
            <a:off x="1" y="0"/>
            <a:ext cx="9144000" cy="6858000"/>
          </a:xfrm>
          <a:prstGeom prst="rect">
            <a:avLst/>
          </a:pr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latin typeface="+mj-lt"/>
              </a:defRPr>
            </a:lvl1pPr>
            <a:lvl2pPr marL="742950" indent="-285750">
              <a:buFont typeface="Courier New"/>
              <a:buChar char="o"/>
              <a:defRPr/>
            </a:lvl2pPr>
            <a:lvl5pPr marL="2057400" indent="-228600">
              <a:buFont typeface="Wingdings"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a:t>.</a:t>
            </a:r>
            <a:endParaRPr lang="en-US" dirty="0"/>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latin typeface="+mj-lt"/>
                <a:cs typeface="Arial"/>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100170741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6_Big Statement_Layout">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5402"/>
            <a:ext cx="9144000" cy="6858000"/>
          </a:xfrm>
          <a:prstGeom prst="rect">
            <a:avLst/>
          </a:pr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solidFill>
                  <a:srgbClr val="FFFFFF"/>
                </a:solidFill>
                <a:latin typeface="+mj-lt"/>
              </a:defRPr>
            </a:lvl1pPr>
            <a:lvl2pPr marL="742950" indent="-285750">
              <a:buFont typeface="Courier New"/>
              <a:buChar char="o"/>
              <a:defRPr/>
            </a:lvl2pPr>
            <a:lvl5pPr marL="2057400" indent="-228600">
              <a:buFont typeface="Wingdings"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dirty="0"/>
              <a:t>.</a:t>
            </a:r>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solidFill>
                  <a:srgbClr val="FFFFFF"/>
                </a:solidFill>
                <a:latin typeface="+mj-lt"/>
                <a:cs typeface="Arial"/>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1500" b="1" i="0" cap="none">
                <a:solidFill>
                  <a:srgbClr val="FFFFFF"/>
                </a:solidFill>
                <a:latin typeface="+mj-lt"/>
                <a:cs typeface="Arial"/>
              </a:defRPr>
            </a:lvl1pPr>
          </a:lstStyle>
          <a:p>
            <a:r>
              <a:rPr lang="en-US" dirty="0"/>
              <a:t>Main take-away or heading goes here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45542" y="6051591"/>
            <a:ext cx="1500694" cy="679419"/>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1406" y="6263738"/>
            <a:ext cx="1162775" cy="315053"/>
          </a:xfrm>
          <a:prstGeom prst="rect">
            <a:avLst/>
          </a:prstGeom>
        </p:spPr>
      </p:pic>
    </p:spTree>
    <p:extLst>
      <p:ext uri="{BB962C8B-B14F-4D97-AF65-F5344CB8AC3E}">
        <p14:creationId xmlns:p14="http://schemas.microsoft.com/office/powerpoint/2010/main" val="100406012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6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5"/>
            <a:ext cx="8120748" cy="3932767"/>
          </a:xfrm>
          <a:prstGeom prst="rect">
            <a:avLst/>
          </a:prstGeom>
        </p:spPr>
        <p:txBody>
          <a:bodyPr vert="horz" lIns="0" tIns="0" rIns="0" bIns="0"/>
          <a:lstStyle>
            <a:lvl1pPr marL="234000" indent="-234000">
              <a:buClr>
                <a:srgbClr val="666666"/>
              </a:buClr>
              <a:buSzPct val="60000"/>
              <a:buFont typeface="Courier New"/>
              <a:buChar char="o"/>
              <a:defRPr sz="1500" b="0" i="0">
                <a:latin typeface="+mj-lt"/>
                <a:cs typeface="Arial"/>
              </a:defRPr>
            </a:lvl1pPr>
            <a:lvl2pPr marL="633600" indent="-212400">
              <a:buSzPct val="40000"/>
              <a:buFont typeface="Wingdings" charset="2"/>
              <a:buChar char=""/>
              <a:defRPr sz="1500" b="0" i="0" baseline="0">
                <a:latin typeface="+mj-lt"/>
                <a:cs typeface="Arial"/>
              </a:defRPr>
            </a:lvl2pPr>
            <a:lvl3pPr marL="1000800" indent="-158400">
              <a:defRPr sz="1500" b="0" i="0" baseline="0">
                <a:latin typeface="+mj-lt"/>
                <a:cs typeface="Arial"/>
              </a:defRPr>
            </a:lvl3pPr>
            <a:lvl4pPr marL="1458000" indent="-194400">
              <a:defRPr sz="1400">
                <a:latin typeface="+mj-lt"/>
              </a:defRPr>
            </a:lvl4pPr>
            <a:lvl5pPr marL="2057400" indent="-228600">
              <a:buFont typeface="Wingdings" charset="2"/>
              <a:buChar char="ü"/>
              <a:defRPr sz="1400"/>
            </a:lvl5pPr>
          </a:lstStyle>
          <a:p>
            <a:pPr lvl="0"/>
            <a:r>
              <a:rPr lang="en-US" dirty="0"/>
              <a:t>Bullet item 1 </a:t>
            </a:r>
          </a:p>
          <a:p>
            <a:pPr lvl="1"/>
            <a:r>
              <a:rPr lang="en-US" dirty="0"/>
              <a:t>Sub-bullet item 1 second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3" y="514642"/>
            <a:ext cx="8102477" cy="399311"/>
          </a:xfrm>
          <a:prstGeom prst="rect">
            <a:avLst/>
          </a:prstGeom>
        </p:spPr>
        <p:txBody>
          <a:bodyPr vert="horz" lIns="0" tIns="0" rIns="0" bIns="0"/>
          <a:lstStyle>
            <a:lvl1pPr algn="l">
              <a:defRPr sz="2800" b="1" i="0" cap="none">
                <a:solidFill>
                  <a:srgbClr val="6817FF"/>
                </a:solidFill>
                <a:latin typeface="Microsoft YaHei UI" panose="020B0503020204020204" pitchFamily="34" charset="-122"/>
                <a:ea typeface="Microsoft YaHei UI" panose="020B0503020204020204" pitchFamily="34" charset="-122"/>
                <a:cs typeface="Arial"/>
              </a:defRPr>
            </a:lvl1pPr>
          </a:lstStyle>
          <a:p>
            <a:r>
              <a:rPr lang="en-US" dirty="0"/>
              <a:t>Main take-away or heading goes here</a:t>
            </a:r>
          </a:p>
        </p:txBody>
      </p:sp>
      <p:sp>
        <p:nvSpPr>
          <p:cNvPr id="11"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12"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92434557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7_Full-bleed-Image_With-Quot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gradFill flip="none" rotWithShape="1">
            <a:gsLst>
              <a:gs pos="27000">
                <a:schemeClr val="bg1">
                  <a:alpha val="0"/>
                </a:schemeClr>
              </a:gs>
              <a:gs pos="100000">
                <a:schemeClr val="bg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srgbClr val="FFFFFF"/>
              </a:solidFill>
            </a:endParaRPr>
          </a:p>
        </p:txBody>
      </p:sp>
      <p:sp>
        <p:nvSpPr>
          <p:cNvPr id="6"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7"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192971544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8_Full-bleed-Image_With-Quote_Reverse">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gradFill flip="none" rotWithShape="1">
            <a:gsLst>
              <a:gs pos="27000">
                <a:schemeClr val="bg1">
                  <a:alpha val="0"/>
                </a:schemeClr>
              </a:gs>
              <a:gs pos="100000">
                <a:schemeClr val="tx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srgbClr val="FFFFFF"/>
              </a:solidFill>
            </a:endParaRPr>
          </a:p>
        </p:txBody>
      </p:sp>
      <p:sp>
        <p:nvSpPr>
          <p:cNvPr id="7"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FFFFFF">
                    <a:lumMod val="85000"/>
                  </a:srgbClr>
                </a:solidFill>
              </a:rPr>
              <a:pPr algn="r" fontAlgn="auto">
                <a:spcBef>
                  <a:spcPts val="0"/>
                </a:spcBef>
                <a:spcAft>
                  <a:spcPts val="0"/>
                </a:spcAft>
              </a:pPr>
              <a:t>‹#›</a:t>
            </a:fld>
            <a:endParaRPr lang="en-US" sz="900" dirty="0">
              <a:solidFill>
                <a:srgbClr val="FFFFFF">
                  <a:lumMod val="85000"/>
                </a:srgbClr>
              </a:solidFill>
            </a:endParaRPr>
          </a:p>
        </p:txBody>
      </p:sp>
      <p:sp>
        <p:nvSpPr>
          <p:cNvPr id="8"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chemeClr val="bg1">
                    <a:lumMod val="85000"/>
                  </a:schemeClr>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2" y="6051591"/>
            <a:ext cx="1500694" cy="679418"/>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1406" y="6263738"/>
            <a:ext cx="1162775" cy="315053"/>
          </a:xfrm>
          <a:prstGeom prst="rect">
            <a:avLst/>
          </a:prstGeom>
        </p:spPr>
      </p:pic>
    </p:spTree>
    <p:extLst>
      <p:ext uri="{BB962C8B-B14F-4D97-AF65-F5344CB8AC3E}">
        <p14:creationId xmlns:p14="http://schemas.microsoft.com/office/powerpoint/2010/main" val="411106119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8_Image-with-picture-and-text">
    <p:spTree>
      <p:nvGrpSpPr>
        <p:cNvPr id="1" name=""/>
        <p:cNvGrpSpPr/>
        <p:nvPr/>
      </p:nvGrpSpPr>
      <p:grpSpPr>
        <a:xfrm>
          <a:off x="0" y="0"/>
          <a:ext cx="0" cy="0"/>
          <a:chOff x="0" y="0"/>
          <a:chExt cx="0" cy="0"/>
        </a:xfrm>
      </p:grpSpPr>
      <p:sp>
        <p:nvSpPr>
          <p:cNvPr id="9" name="Title 19"/>
          <p:cNvSpPr>
            <a:spLocks noGrp="1"/>
          </p:cNvSpPr>
          <p:nvPr>
            <p:ph type="title" hasCustomPrompt="1"/>
          </p:nvPr>
        </p:nvSpPr>
        <p:spPr>
          <a:xfrm>
            <a:off x="429570" y="514642"/>
            <a:ext cx="8102477" cy="429519"/>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10" name="Text Placeholder 10"/>
          <p:cNvSpPr>
            <a:spLocks noGrp="1"/>
          </p:cNvSpPr>
          <p:nvPr>
            <p:ph type="body" sz="quarter" idx="10" hasCustomPrompt="1"/>
          </p:nvPr>
        </p:nvSpPr>
        <p:spPr>
          <a:xfrm>
            <a:off x="5098816" y="1313424"/>
            <a:ext cx="3484397" cy="1885819"/>
          </a:xfrm>
          <a:prstGeom prst="rect">
            <a:avLst/>
          </a:prstGeom>
        </p:spPr>
        <p:txBody>
          <a:bodyPr vert="horz" lIns="0" tIns="0" rIns="0" bIns="0"/>
          <a:lstStyle>
            <a:lvl1pPr marL="0" indent="0">
              <a:buClr>
                <a:srgbClr val="666666"/>
              </a:buClr>
              <a:buSzPct val="60000"/>
              <a:buFont typeface="Courier New"/>
              <a:buNone/>
              <a:defRPr sz="1500" b="0" i="0" baseline="0">
                <a:solidFill>
                  <a:srgbClr val="000000"/>
                </a:solidFill>
                <a:latin typeface="+mj-lt"/>
                <a:cs typeface="Arial"/>
              </a:defRPr>
            </a:lvl1pPr>
            <a:lvl2pPr marL="457200" indent="0">
              <a:buSzPct val="40000"/>
              <a:buFont typeface="Wingdings" charset="2"/>
              <a:buNone/>
              <a:defRPr sz="1800" b="0" i="0" baseline="0">
                <a:latin typeface="Arial"/>
                <a:cs typeface="Arial"/>
              </a:defRPr>
            </a:lvl2pPr>
            <a:lvl3pPr marL="914400" indent="0">
              <a:buNone/>
              <a:defRPr sz="1800" b="0" i="0" baseline="0">
                <a:latin typeface="Arial"/>
                <a:cs typeface="Arial"/>
              </a:defRPr>
            </a:lvl3pPr>
            <a:lvl4pPr>
              <a:defRPr sz="1400"/>
            </a:lvl4pPr>
            <a:lvl5pPr marL="2057400" indent="-228600">
              <a:buFont typeface="Wingdings" charset="2"/>
              <a:buChar char="ü"/>
              <a:defRPr sz="1400"/>
            </a:lvl5pPr>
          </a:lstStyle>
          <a:p>
            <a:pPr lvl="0"/>
            <a:r>
              <a:rPr lang="en-US" dirty="0"/>
              <a:t>Enter description here</a:t>
            </a:r>
          </a:p>
        </p:txBody>
      </p:sp>
      <p:sp>
        <p:nvSpPr>
          <p:cNvPr id="11" name="Picture Placeholder 10"/>
          <p:cNvSpPr>
            <a:spLocks noGrp="1"/>
          </p:cNvSpPr>
          <p:nvPr>
            <p:ph type="pic" sz="quarter" idx="11" hasCustomPrompt="1"/>
          </p:nvPr>
        </p:nvSpPr>
        <p:spPr>
          <a:xfrm>
            <a:off x="429570" y="1313425"/>
            <a:ext cx="4226309" cy="3530079"/>
          </a:xfrm>
          <a:prstGeom prst="rect">
            <a:avLst/>
          </a:prstGeom>
        </p:spPr>
        <p:txBody>
          <a:bodyPr vert="horz" lIns="0" tIns="0" rIns="0" bIns="0"/>
          <a:lstStyle>
            <a:lvl1pPr marL="0" indent="0">
              <a:buNone/>
              <a:defRPr sz="1500" b="0" i="0" baseline="0">
                <a:latin typeface="+mj-lt"/>
                <a:cs typeface="Arial"/>
              </a:defRPr>
            </a:lvl1pPr>
          </a:lstStyle>
          <a:p>
            <a:r>
              <a:rPr lang="en-US" b="0" i="0" dirty="0">
                <a:latin typeface="Arial"/>
                <a:cs typeface="Arial"/>
              </a:rPr>
              <a:t>Insert image here</a:t>
            </a:r>
            <a:endParaRPr lang="en-US" dirty="0"/>
          </a:p>
        </p:txBody>
      </p:sp>
      <p:sp>
        <p:nvSpPr>
          <p:cNvPr id="15" name="Rectangle 14"/>
          <p:cNvSpPr/>
          <p:nvPr userDrawn="1"/>
        </p:nvSpPr>
        <p:spPr>
          <a:xfrm>
            <a:off x="429827" y="4980319"/>
            <a:ext cx="4574656" cy="123111"/>
          </a:xfrm>
          <a:prstGeom prst="rect">
            <a:avLst/>
          </a:prstGeom>
        </p:spPr>
        <p:txBody>
          <a:bodyPr wrap="square" lIns="0" tIns="0" rIns="0" bIns="0">
            <a:spAutoFit/>
          </a:bodyPr>
          <a:lstStyle/>
          <a:p>
            <a:pPr defTabSz="457200" fontAlgn="auto">
              <a:spcBef>
                <a:spcPts val="0"/>
              </a:spcBef>
              <a:spcAft>
                <a:spcPts val="0"/>
              </a:spcAft>
              <a:buClr>
                <a:srgbClr val="FF6600"/>
              </a:buClr>
              <a:buSzPct val="75000"/>
            </a:pPr>
            <a:endParaRPr lang="en-US" sz="800" dirty="0">
              <a:solidFill>
                <a:srgbClr val="000000"/>
              </a:solidFill>
              <a:latin typeface="Calibri" panose="020F0502020204030204"/>
              <a:cs typeface="Arial"/>
            </a:endParaRPr>
          </a:p>
        </p:txBody>
      </p:sp>
      <p:sp>
        <p:nvSpPr>
          <p:cNvPr id="17" name="Text Placeholder 16"/>
          <p:cNvSpPr>
            <a:spLocks noGrp="1"/>
          </p:cNvSpPr>
          <p:nvPr>
            <p:ph type="body" sz="quarter" idx="12" hasCustomPrompt="1"/>
          </p:nvPr>
        </p:nvSpPr>
        <p:spPr>
          <a:xfrm>
            <a:off x="429569" y="4980517"/>
            <a:ext cx="4242184" cy="397099"/>
          </a:xfrm>
          <a:prstGeom prst="rect">
            <a:avLst/>
          </a:prstGeom>
        </p:spPr>
        <p:txBody>
          <a:bodyPr vert="horz" lIns="0" tIns="0" rIns="0" bIns="0"/>
          <a:lstStyle>
            <a:lvl1pPr marL="0" indent="0">
              <a:buNone/>
              <a:defRPr sz="750" b="0" i="0">
                <a:solidFill>
                  <a:srgbClr val="000000"/>
                </a:solidFill>
                <a:latin typeface="+mj-lt"/>
                <a:cs typeface="Arial"/>
              </a:defRPr>
            </a:lvl1pPr>
            <a:lvl2pPr marL="457200" indent="0">
              <a:buNone/>
              <a:defRPr sz="800" b="0" i="0">
                <a:solidFill>
                  <a:srgbClr val="000000"/>
                </a:solidFill>
                <a:latin typeface="Arial"/>
                <a:cs typeface="Arial"/>
              </a:defRPr>
            </a:lvl2pPr>
            <a:lvl3pPr marL="914400" indent="0">
              <a:buNone/>
              <a:defRPr sz="800" b="0" i="0">
                <a:solidFill>
                  <a:srgbClr val="000000"/>
                </a:solidFill>
                <a:latin typeface="Arial"/>
                <a:cs typeface="Arial"/>
              </a:defRPr>
            </a:lvl3pPr>
            <a:lvl4pPr marL="1371600" indent="0">
              <a:buNone/>
              <a:defRPr sz="800" b="0" i="0">
                <a:solidFill>
                  <a:srgbClr val="000000"/>
                </a:solidFill>
                <a:latin typeface="Arial"/>
                <a:cs typeface="Arial"/>
              </a:defRPr>
            </a:lvl4pPr>
            <a:lvl5pPr marL="1828800" indent="0">
              <a:buNone/>
              <a:defRPr sz="800" b="0" i="0">
                <a:solidFill>
                  <a:srgbClr val="000000"/>
                </a:solidFill>
                <a:latin typeface="Arial"/>
                <a:cs typeface="Arial"/>
              </a:defRPr>
            </a:lvl5pPr>
          </a:lstStyle>
          <a:p>
            <a:pPr lvl="0"/>
            <a:r>
              <a:rPr lang="en-US" dirty="0"/>
              <a:t>Caption: You can add a caption here if needed. If not, delete this text box.</a:t>
            </a:r>
          </a:p>
        </p:txBody>
      </p:sp>
      <p:sp>
        <p:nvSpPr>
          <p:cNvPr id="14"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16"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317073476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1_Blocks">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9570" y="514642"/>
            <a:ext cx="7739640" cy="399311"/>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27" name="Text Placeholder 10"/>
          <p:cNvSpPr>
            <a:spLocks noGrp="1"/>
          </p:cNvSpPr>
          <p:nvPr>
            <p:ph type="body" sz="quarter" idx="12" hasCustomPrompt="1"/>
          </p:nvPr>
        </p:nvSpPr>
        <p:spPr>
          <a:xfrm>
            <a:off x="429571"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1AC604"/>
                </a:solidFill>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a:t>
            </a:r>
          </a:p>
        </p:txBody>
      </p:sp>
      <p:sp>
        <p:nvSpPr>
          <p:cNvPr id="8" name="Text Placeholder 10"/>
          <p:cNvSpPr>
            <a:spLocks noGrp="1"/>
          </p:cNvSpPr>
          <p:nvPr>
            <p:ph type="body" sz="quarter" idx="14" hasCustomPrompt="1"/>
          </p:nvPr>
        </p:nvSpPr>
        <p:spPr>
          <a:xfrm>
            <a:off x="2522870"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666666"/>
                </a:solidFill>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can go on two lines</a:t>
            </a:r>
          </a:p>
        </p:txBody>
      </p:sp>
      <p:sp>
        <p:nvSpPr>
          <p:cNvPr id="10" name="Text Placeholder 10"/>
          <p:cNvSpPr>
            <a:spLocks noGrp="1"/>
          </p:cNvSpPr>
          <p:nvPr>
            <p:ph type="body" sz="quarter" idx="16" hasCustomPrompt="1"/>
          </p:nvPr>
        </p:nvSpPr>
        <p:spPr>
          <a:xfrm>
            <a:off x="4616169"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6817FF"/>
                </a:solidFill>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 </a:t>
            </a:r>
          </a:p>
        </p:txBody>
      </p:sp>
      <p:sp>
        <p:nvSpPr>
          <p:cNvPr id="12" name="Text Placeholder 10"/>
          <p:cNvSpPr>
            <a:spLocks noGrp="1"/>
          </p:cNvSpPr>
          <p:nvPr>
            <p:ph type="body" sz="quarter" idx="18" hasCustomPrompt="1"/>
          </p:nvPr>
        </p:nvSpPr>
        <p:spPr>
          <a:xfrm>
            <a:off x="6709469"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000000"/>
                </a:solidFill>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a:t>
            </a:r>
          </a:p>
        </p:txBody>
      </p:sp>
      <p:sp>
        <p:nvSpPr>
          <p:cNvPr id="3" name="Text Placeholder 2"/>
          <p:cNvSpPr>
            <a:spLocks noGrp="1"/>
          </p:cNvSpPr>
          <p:nvPr>
            <p:ph type="body" sz="quarter" idx="20" hasCustomPrompt="1"/>
          </p:nvPr>
        </p:nvSpPr>
        <p:spPr>
          <a:xfrm>
            <a:off x="429571"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baseline="0">
                <a:latin typeface="+mj-lt"/>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3" name="Text Placeholder 2"/>
          <p:cNvSpPr>
            <a:spLocks noGrp="1"/>
          </p:cNvSpPr>
          <p:nvPr>
            <p:ph type="body" sz="quarter" idx="24" hasCustomPrompt="1"/>
          </p:nvPr>
        </p:nvSpPr>
        <p:spPr>
          <a:xfrm>
            <a:off x="2522870"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a:latin typeface="+mj-lt"/>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4" name="Text Placeholder 2"/>
          <p:cNvSpPr>
            <a:spLocks noGrp="1"/>
          </p:cNvSpPr>
          <p:nvPr>
            <p:ph type="body" sz="quarter" idx="25" hasCustomPrompt="1"/>
          </p:nvPr>
        </p:nvSpPr>
        <p:spPr>
          <a:xfrm>
            <a:off x="4616169"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baseline="0">
                <a:latin typeface="+mj-lt"/>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5" name="Text Placeholder 2"/>
          <p:cNvSpPr>
            <a:spLocks noGrp="1"/>
          </p:cNvSpPr>
          <p:nvPr>
            <p:ph type="body" sz="quarter" idx="26" hasCustomPrompt="1"/>
          </p:nvPr>
        </p:nvSpPr>
        <p:spPr>
          <a:xfrm>
            <a:off x="6709469"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a:latin typeface="+mj-lt"/>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1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235839163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9_Closing-Slide-Contact-Info">
    <p:bg>
      <p:bgPr>
        <a:solidFill>
          <a:schemeClr val="tx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1076333" y="5192889"/>
            <a:ext cx="7004631" cy="1211892"/>
          </a:xfrm>
          <a:prstGeom prst="rect">
            <a:avLst/>
          </a:prstGeom>
        </p:spPr>
        <p:txBody>
          <a:bodyPr vert="horz" wrap="square" lIns="0" tIns="0" bIns="0" anchor="b" anchorCtr="0">
            <a:noAutofit/>
          </a:bodyPr>
          <a:lstStyle>
            <a:lvl1pPr marL="0" indent="0" algn="ctr">
              <a:spcBef>
                <a:spcPts val="200"/>
              </a:spcBef>
              <a:buNone/>
              <a:defRPr sz="950" baseline="0">
                <a:solidFill>
                  <a:srgbClr val="D9D9D9"/>
                </a:solidFill>
                <a:latin typeface="+mj-lt"/>
              </a:defRPr>
            </a:lvl1pPr>
            <a:lvl2pPr marL="457200" indent="0">
              <a:buNone/>
              <a:defRPr sz="1100">
                <a:solidFill>
                  <a:schemeClr val="bg1">
                    <a:lumMod val="85000"/>
                  </a:schemeClr>
                </a:solidFill>
              </a:defRPr>
            </a:lvl2pPr>
            <a:lvl3pPr marL="914400" indent="0">
              <a:buNone/>
              <a:defRPr sz="1100">
                <a:solidFill>
                  <a:schemeClr val="bg1">
                    <a:lumMod val="85000"/>
                  </a:schemeClr>
                </a:solidFill>
              </a:defRPr>
            </a:lvl3pPr>
            <a:lvl4pPr marL="1371600" indent="0">
              <a:buNone/>
              <a:defRPr sz="1100">
                <a:solidFill>
                  <a:schemeClr val="bg1">
                    <a:lumMod val="85000"/>
                  </a:schemeClr>
                </a:solidFill>
              </a:defRPr>
            </a:lvl4pPr>
            <a:lvl5pPr marL="1828800" indent="0">
              <a:buNone/>
              <a:defRPr sz="1100">
                <a:solidFill>
                  <a:schemeClr val="bg1">
                    <a:lumMod val="85000"/>
                  </a:schemeClr>
                </a:solidFill>
              </a:defRPr>
            </a:lvl5pPr>
          </a:lstStyle>
          <a:p>
            <a:pPr lvl="0"/>
            <a:r>
              <a:rPr lang="en-GB" dirty="0"/>
              <a:t>Presenter’s Name, Presenter’s Title  |  Presenter’s Phone number  |  </a:t>
            </a:r>
            <a:r>
              <a:rPr lang="en-GB" dirty="0" err="1"/>
              <a:t>Email.address@clarivate.com</a:t>
            </a:r>
            <a:r>
              <a:rPr lang="en-GB" dirty="0"/>
              <a:t>  |  </a:t>
            </a:r>
            <a:r>
              <a:rPr lang="en-GB" dirty="0" err="1"/>
              <a:t>clarivate.com</a:t>
            </a:r>
            <a:endParaRPr lang="en-GB"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61746" y="2697821"/>
            <a:ext cx="2234550" cy="1011662"/>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6333" y="3018997"/>
            <a:ext cx="1734458" cy="469950"/>
          </a:xfrm>
          <a:prstGeom prst="rect">
            <a:avLst/>
          </a:prstGeom>
        </p:spPr>
      </p:pic>
    </p:spTree>
    <p:extLst>
      <p:ext uri="{BB962C8B-B14F-4D97-AF65-F5344CB8AC3E}">
        <p14:creationId xmlns:p14="http://schemas.microsoft.com/office/powerpoint/2010/main" val="33083769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6/13/2018</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3_Cover-Page-With_Image">
    <p:bg>
      <p:bgPr>
        <a:solidFill>
          <a:schemeClr val="bg1"/>
        </a:solidFill>
        <a:effectLst/>
      </p:bgPr>
    </p:bg>
    <p:spTree>
      <p:nvGrpSpPr>
        <p:cNvPr id="1" name=""/>
        <p:cNvGrpSpPr/>
        <p:nvPr/>
      </p:nvGrpSpPr>
      <p:grpSpPr>
        <a:xfrm>
          <a:off x="0" y="0"/>
          <a:ext cx="0" cy="0"/>
          <a:chOff x="0" y="0"/>
          <a:chExt cx="0" cy="0"/>
        </a:xfrm>
      </p:grpSpPr>
      <p:sp>
        <p:nvSpPr>
          <p:cNvPr id="29" name="Picture Placeholder 28"/>
          <p:cNvSpPr>
            <a:spLocks noGrp="1"/>
          </p:cNvSpPr>
          <p:nvPr>
            <p:ph type="pic" sz="quarter" idx="13"/>
          </p:nvPr>
        </p:nvSpPr>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txBody>
          <a:bodyPr vert="horz" lIns="457200" tIns="457200" rIns="457200" anchor="t"/>
          <a:lstStyle>
            <a:lvl1pPr marL="0" indent="0" algn="r">
              <a:buNone/>
              <a:defRPr sz="1600" b="0" i="0">
                <a:latin typeface="+mj-lt"/>
                <a:cs typeface="Arial"/>
              </a:defRPr>
            </a:lvl1pPr>
          </a:lstStyle>
          <a:p>
            <a:r>
              <a:rPr lang="zh-CN" altLang="en-US"/>
              <a:t>单击图标添加图片</a:t>
            </a:r>
            <a:endParaRPr lang="en-US" dirty="0"/>
          </a:p>
        </p:txBody>
      </p:sp>
      <p:sp>
        <p:nvSpPr>
          <p:cNvPr id="10"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mj-lt"/>
                <a:cs typeface="Arial"/>
              </a:defRPr>
            </a:lvl1pPr>
          </a:lstStyle>
          <a:p>
            <a:pPr lvl="0"/>
            <a:r>
              <a:rPr lang="en-US" dirty="0"/>
              <a:t>Main title can be long longer longest</a:t>
            </a:r>
          </a:p>
        </p:txBody>
      </p:sp>
      <p:sp>
        <p:nvSpPr>
          <p:cNvPr id="11"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mj-lt"/>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12"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mj-lt"/>
                <a:cs typeface="Arial"/>
              </a:defRPr>
            </a:lvl1pPr>
          </a:lstStyle>
          <a:p>
            <a:r>
              <a:rPr lang="en-US" dirty="0"/>
              <a:t>Optional subtitle goes here and can go on multiple lines as needed for your presentation</a:t>
            </a: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53913" y="6051591"/>
            <a:ext cx="1500696" cy="679419"/>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2623603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917575" y="506413"/>
            <a:ext cx="7369175" cy="836612"/>
          </a:xfrm>
          <a:prstGeom prst="rect">
            <a:avLst/>
          </a:prstGeom>
        </p:spPr>
        <p:txBody>
          <a:bodyPr/>
          <a:lstStyle/>
          <a:p>
            <a:r>
              <a:rPr lang="en-US" altLang="zh-CN"/>
              <a:t>Click to edit Master title style</a:t>
            </a:r>
            <a:endParaRPr lang="zh-CN" altLang="en-US"/>
          </a:p>
        </p:txBody>
      </p:sp>
      <p:sp>
        <p:nvSpPr>
          <p:cNvPr id="3"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a:defRPr/>
            </a:pPr>
            <a:endParaRPr lang="en-US" altLang="zh-CN">
              <a:solidFill>
                <a:srgbClr val="000000"/>
              </a:solidFill>
              <a:latin typeface="Arial"/>
            </a:endParaRPr>
          </a:p>
        </p:txBody>
      </p:sp>
      <p:sp>
        <p:nvSpPr>
          <p:cNvPr id="4"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a:defRPr/>
            </a:pPr>
            <a:fld id="{4E285C5A-05DF-47D3-84F9-5C8FCB30945F}" type="slidenum">
              <a:rPr lang="en-US" altLang="en-US">
                <a:solidFill>
                  <a:srgbClr val="000000"/>
                </a:solidFill>
                <a:latin typeface="Arial"/>
              </a:rPr>
              <a:pPr>
                <a:defRPr/>
              </a:pPr>
              <a:t>‹#›</a:t>
            </a:fld>
            <a:endParaRPr lang="en-US" altLang="en-US">
              <a:solidFill>
                <a:srgbClr val="000000"/>
              </a:solidFill>
              <a:latin typeface="Arial"/>
            </a:endParaRPr>
          </a:p>
        </p:txBody>
      </p:sp>
    </p:spTree>
    <p:extLst>
      <p:ext uri="{BB962C8B-B14F-4D97-AF65-F5344CB8AC3E}">
        <p14:creationId xmlns:p14="http://schemas.microsoft.com/office/powerpoint/2010/main" val="3076377979"/>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917575" y="506413"/>
            <a:ext cx="7369175" cy="836612"/>
          </a:xfrm>
          <a:prstGeom prst="rect">
            <a:avLst/>
          </a:prstGeom>
        </p:spPr>
        <p:txBody>
          <a:bodyPr/>
          <a:lstStyle/>
          <a:p>
            <a:r>
              <a:rPr lang="en-US" altLang="zh-CN"/>
              <a:t>Click to edit Master title style</a:t>
            </a:r>
            <a:endParaRPr lang="zh-CN" altLang="en-US"/>
          </a:p>
        </p:txBody>
      </p:sp>
      <p:sp>
        <p:nvSpPr>
          <p:cNvPr id="3" name="内容占位符 2"/>
          <p:cNvSpPr>
            <a:spLocks noGrp="1"/>
          </p:cNvSpPr>
          <p:nvPr>
            <p:ph idx="1"/>
          </p:nvPr>
        </p:nvSpPr>
        <p:spPr>
          <a:xfrm>
            <a:off x="917575" y="1525588"/>
            <a:ext cx="7369175" cy="4570412"/>
          </a:xfrm>
          <a:prstGeom prst="rect">
            <a:avLst/>
          </a:prstGeo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a:defRPr/>
            </a:pPr>
            <a:endParaRPr lang="en-US" altLang="zh-CN">
              <a:solidFill>
                <a:srgbClr val="000000"/>
              </a:solidFill>
              <a:latin typeface="Arial"/>
            </a:endParaRPr>
          </a:p>
        </p:txBody>
      </p:sp>
      <p:sp>
        <p:nvSpPr>
          <p:cNvPr id="5"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a:defRPr/>
            </a:pPr>
            <a:fld id="{B618992C-97F6-47BB-B084-B165F096A448}" type="slidenum">
              <a:rPr lang="en-US" altLang="en-US">
                <a:solidFill>
                  <a:srgbClr val="000000"/>
                </a:solidFill>
                <a:latin typeface="Arial"/>
              </a:rPr>
              <a:pPr>
                <a:defRPr/>
              </a:pPr>
              <a:t>‹#›</a:t>
            </a:fld>
            <a:endParaRPr lang="en-US" altLang="en-US">
              <a:solidFill>
                <a:srgbClr val="000000"/>
              </a:solidFill>
              <a:latin typeface="Arial"/>
            </a:endParaRPr>
          </a:p>
        </p:txBody>
      </p:sp>
    </p:spTree>
    <p:extLst>
      <p:ext uri="{BB962C8B-B14F-4D97-AF65-F5344CB8AC3E}">
        <p14:creationId xmlns:p14="http://schemas.microsoft.com/office/powerpoint/2010/main" val="3251750633"/>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9_Bullets">
    <p:spTree>
      <p:nvGrpSpPr>
        <p:cNvPr id="1" name=""/>
        <p:cNvGrpSpPr/>
        <p:nvPr/>
      </p:nvGrpSpPr>
      <p:grpSpPr>
        <a:xfrm>
          <a:off x="0" y="0"/>
          <a:ext cx="0" cy="0"/>
          <a:chOff x="0" y="0"/>
          <a:chExt cx="0" cy="0"/>
        </a:xfrm>
      </p:grpSpPr>
      <p:sp>
        <p:nvSpPr>
          <p:cNvPr id="11"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099" y="6053047"/>
            <a:ext cx="1505379" cy="676506"/>
          </a:xfrm>
          <a:prstGeom prst="rect">
            <a:avLst/>
          </a:prstGeom>
        </p:spPr>
      </p:pic>
    </p:spTree>
    <p:extLst>
      <p:ext uri="{BB962C8B-B14F-4D97-AF65-F5344CB8AC3E}">
        <p14:creationId xmlns:p14="http://schemas.microsoft.com/office/powerpoint/2010/main" val="90956616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10_Bullets">
    <p:spTree>
      <p:nvGrpSpPr>
        <p:cNvPr id="1" name=""/>
        <p:cNvGrpSpPr/>
        <p:nvPr/>
      </p:nvGrpSpPr>
      <p:grpSpPr>
        <a:xfrm>
          <a:off x="0" y="0"/>
          <a:ext cx="0" cy="0"/>
          <a:chOff x="0" y="0"/>
          <a:chExt cx="0" cy="0"/>
        </a:xfrm>
      </p:grpSpPr>
      <p:sp>
        <p:nvSpPr>
          <p:cNvPr id="11"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099" y="6053047"/>
            <a:ext cx="1505379" cy="676506"/>
          </a:xfrm>
          <a:prstGeom prst="rect">
            <a:avLst/>
          </a:prstGeom>
        </p:spPr>
      </p:pic>
    </p:spTree>
    <p:extLst>
      <p:ext uri="{BB962C8B-B14F-4D97-AF65-F5344CB8AC3E}">
        <p14:creationId xmlns:p14="http://schemas.microsoft.com/office/powerpoint/2010/main" val="193131558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cxnSp>
        <p:nvCxnSpPr>
          <p:cNvPr id="3" name="Straight Connector 2"/>
          <p:cNvCxnSpPr/>
          <p:nvPr userDrawn="1"/>
        </p:nvCxnSpPr>
        <p:spPr>
          <a:xfrm>
            <a:off x="271463" y="604161"/>
            <a:ext cx="86296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5091336"/>
      </p:ext>
    </p:extLst>
  </p:cSld>
  <p:clrMapOvr>
    <a:masterClrMapping/>
  </p:clrMapOvr>
  <p:transition spd="slow">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8_Full-bleed-Image_With-Quot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gradFill flip="none" rotWithShape="1">
            <a:gsLst>
              <a:gs pos="27000">
                <a:schemeClr val="bg1">
                  <a:alpha val="0"/>
                </a:schemeClr>
              </a:gs>
              <a:gs pos="100000">
                <a:schemeClr val="bg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a:solidFill>
                <a:srgbClr val="FFFFFF"/>
              </a:solidFil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099" y="6053047"/>
            <a:ext cx="1505379" cy="676506"/>
          </a:xfrm>
          <a:prstGeom prst="rect">
            <a:avLst/>
          </a:prstGeom>
        </p:spPr>
      </p:pic>
    </p:spTree>
    <p:extLst>
      <p:ext uri="{BB962C8B-B14F-4D97-AF65-F5344CB8AC3E}">
        <p14:creationId xmlns:p14="http://schemas.microsoft.com/office/powerpoint/2010/main" val="314141110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9_Full-bleed-Image_With-Quot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gradFill flip="none" rotWithShape="1">
            <a:gsLst>
              <a:gs pos="27000">
                <a:schemeClr val="bg1">
                  <a:alpha val="0"/>
                </a:schemeClr>
              </a:gs>
              <a:gs pos="100000">
                <a:schemeClr val="bg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a:solidFill>
                <a:srgbClr val="FFFFFF"/>
              </a:solidFil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099" y="6053047"/>
            <a:ext cx="1505379" cy="676506"/>
          </a:xfrm>
          <a:prstGeom prst="rect">
            <a:avLst/>
          </a:prstGeom>
        </p:spPr>
      </p:pic>
    </p:spTree>
    <p:extLst>
      <p:ext uri="{BB962C8B-B14F-4D97-AF65-F5344CB8AC3E}">
        <p14:creationId xmlns:p14="http://schemas.microsoft.com/office/powerpoint/2010/main" val="51916220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10_Full-bleed-Image_With-Quot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gradFill flip="none" rotWithShape="1">
            <a:gsLst>
              <a:gs pos="27000">
                <a:schemeClr val="bg1">
                  <a:alpha val="0"/>
                </a:schemeClr>
              </a:gs>
              <a:gs pos="100000">
                <a:schemeClr val="bg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a:solidFill>
                <a:srgbClr val="FFFFFF"/>
              </a:solidFil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099" y="6053047"/>
            <a:ext cx="1505379" cy="676506"/>
          </a:xfrm>
          <a:prstGeom prst="rect">
            <a:avLst/>
          </a:prstGeom>
        </p:spPr>
      </p:pic>
    </p:spTree>
    <p:extLst>
      <p:ext uri="{BB962C8B-B14F-4D97-AF65-F5344CB8AC3E}">
        <p14:creationId xmlns:p14="http://schemas.microsoft.com/office/powerpoint/2010/main" val="253640629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11_Full-bleed-Image_With-Quot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gradFill flip="none" rotWithShape="1">
            <a:gsLst>
              <a:gs pos="27000">
                <a:schemeClr val="bg1">
                  <a:alpha val="0"/>
                </a:schemeClr>
              </a:gs>
              <a:gs pos="100000">
                <a:schemeClr val="bg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a:solidFill>
                <a:srgbClr val="FFFFFF"/>
              </a:solidFil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099" y="6053047"/>
            <a:ext cx="1505379" cy="676506"/>
          </a:xfrm>
          <a:prstGeom prst="rect">
            <a:avLst/>
          </a:prstGeom>
        </p:spPr>
      </p:pic>
    </p:spTree>
    <p:extLst>
      <p:ext uri="{BB962C8B-B14F-4D97-AF65-F5344CB8AC3E}">
        <p14:creationId xmlns:p14="http://schemas.microsoft.com/office/powerpoint/2010/main" val="35375219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Bullets">
    <p:spTree>
      <p:nvGrpSpPr>
        <p:cNvPr id="1" name=""/>
        <p:cNvGrpSpPr/>
        <p:nvPr/>
      </p:nvGrpSpPr>
      <p:grpSpPr>
        <a:xfrm>
          <a:off x="0" y="0"/>
          <a:ext cx="0" cy="0"/>
          <a:chOff x="0" y="0"/>
          <a:chExt cx="0" cy="0"/>
        </a:xfrm>
      </p:grpSpPr>
      <p:sp>
        <p:nvSpPr>
          <p:cNvPr id="11"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latin typeface="+mj-lt"/>
              </a:rPr>
              <a:pPr algn="r"/>
              <a:t>‹#›</a:t>
            </a:fld>
            <a:endParaRPr lang="en-US" sz="900" dirty="0">
              <a:solidFill>
                <a:srgbClr val="444444"/>
              </a:solidFill>
              <a:latin typeface="+mj-lt"/>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099" y="6053047"/>
            <a:ext cx="1505379" cy="676506"/>
          </a:xfrm>
          <a:prstGeom prst="rect">
            <a:avLst/>
          </a:prstGeom>
        </p:spPr>
      </p:pic>
    </p:spTree>
    <p:extLst>
      <p:ext uri="{BB962C8B-B14F-4D97-AF65-F5344CB8AC3E}">
        <p14:creationId xmlns:p14="http://schemas.microsoft.com/office/powerpoint/2010/main" val="373927123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12_Full-bleed-Image_With-Quot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gradFill flip="none" rotWithShape="1">
            <a:gsLst>
              <a:gs pos="27000">
                <a:schemeClr val="bg1">
                  <a:alpha val="0"/>
                </a:schemeClr>
              </a:gs>
              <a:gs pos="100000">
                <a:schemeClr val="bg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a:solidFill>
                <a:srgbClr val="FFFFFF"/>
              </a:solidFil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099" y="6053047"/>
            <a:ext cx="1505379" cy="676506"/>
          </a:xfrm>
          <a:prstGeom prst="rect">
            <a:avLst/>
          </a:prstGeom>
        </p:spPr>
      </p:pic>
    </p:spTree>
    <p:extLst>
      <p:ext uri="{BB962C8B-B14F-4D97-AF65-F5344CB8AC3E}">
        <p14:creationId xmlns:p14="http://schemas.microsoft.com/office/powerpoint/2010/main" val="419325231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14_Full-bleed-Image_With-Quot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gradFill flip="none" rotWithShape="1">
            <a:gsLst>
              <a:gs pos="27000">
                <a:schemeClr val="bg1">
                  <a:alpha val="0"/>
                </a:schemeClr>
              </a:gs>
              <a:gs pos="100000">
                <a:schemeClr val="bg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a:solidFill>
                <a:srgbClr val="FFFFFF"/>
              </a:solidFil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099" y="6053047"/>
            <a:ext cx="1505379" cy="676506"/>
          </a:xfrm>
          <a:prstGeom prst="rect">
            <a:avLst/>
          </a:prstGeom>
        </p:spPr>
      </p:pic>
    </p:spTree>
    <p:extLst>
      <p:ext uri="{BB962C8B-B14F-4D97-AF65-F5344CB8AC3E}">
        <p14:creationId xmlns:p14="http://schemas.microsoft.com/office/powerpoint/2010/main" val="25585718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12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5"/>
            <a:ext cx="8120748" cy="3932767"/>
          </a:xfrm>
          <a:prstGeom prst="rect">
            <a:avLst/>
          </a:prstGeom>
        </p:spPr>
        <p:txBody>
          <a:bodyPr vert="horz" lIns="0" tIns="0" rIns="0" bIns="0"/>
          <a:lstStyle>
            <a:lvl1pPr marL="234000" indent="-234000">
              <a:buClr>
                <a:srgbClr val="666666"/>
              </a:buClr>
              <a:buSzPct val="60000"/>
              <a:buFont typeface="Courier New"/>
              <a:buChar char="o"/>
              <a:defRPr sz="2000" b="0" i="0">
                <a:latin typeface="Arial"/>
                <a:cs typeface="Arial"/>
              </a:defRPr>
            </a:lvl1pPr>
            <a:lvl2pPr marL="633600" indent="-212400">
              <a:buSzPct val="40000"/>
              <a:buFont typeface="Wingdings" charset="2"/>
              <a:buChar char=""/>
              <a:defRPr sz="2000" b="0" i="0" baseline="0">
                <a:latin typeface="Arial"/>
                <a:cs typeface="Arial"/>
              </a:defRPr>
            </a:lvl2pPr>
            <a:lvl3pPr marL="1000800" indent="-158400">
              <a:defRPr sz="2000" b="0" i="0" baseline="0">
                <a:latin typeface="Arial"/>
                <a:cs typeface="Arial"/>
              </a:defRPr>
            </a:lvl3pPr>
            <a:lvl4pPr marL="1458000" indent="-194400">
              <a:defRPr sz="2000"/>
            </a:lvl4pPr>
            <a:lvl5pPr marL="2057400" indent="-228600">
              <a:buFont typeface="Wingdings" charset="2"/>
              <a:buChar char="ü"/>
              <a:defRPr sz="1400"/>
            </a:lvl5pPr>
          </a:lstStyle>
          <a:p>
            <a:pPr lvl="0"/>
            <a:r>
              <a:rPr lang="en-US" dirty="0"/>
              <a:t>Bullet item 1 </a:t>
            </a:r>
          </a:p>
          <a:p>
            <a:pPr lvl="1"/>
            <a:r>
              <a:rPr lang="en-US" dirty="0"/>
              <a:t>Sub-bullet item 1 </a:t>
            </a:r>
            <a:r>
              <a:rPr lang="en-US" dirty="0" err="1"/>
              <a:t>econd</a:t>
            </a:r>
            <a:r>
              <a:rPr lang="en-US" dirty="0"/>
              <a:t>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3" y="514642"/>
            <a:ext cx="8102477" cy="399311"/>
          </a:xfrm>
          <a:prstGeom prst="rect">
            <a:avLst/>
          </a:prstGeom>
        </p:spPr>
        <p:txBody>
          <a:bodyPr vert="horz" lIns="0" tIns="0" rIns="0" bIns="0"/>
          <a:lstStyle>
            <a:lvl1pPr algn="l">
              <a:defRPr sz="2000" b="1" i="0" cap="none">
                <a:solidFill>
                  <a:srgbClr val="6817FF"/>
                </a:solidFill>
                <a:latin typeface="Arial"/>
                <a:cs typeface="Arial"/>
              </a:defRPr>
            </a:lvl1pPr>
          </a:lstStyle>
          <a:p>
            <a:r>
              <a:rPr lang="en-US" dirty="0"/>
              <a:t>Main take-away or heading goes here</a:t>
            </a:r>
          </a:p>
        </p:txBody>
      </p:sp>
      <p:sp>
        <p:nvSpPr>
          <p:cNvPr id="11"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2"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2" y="5712115"/>
            <a:ext cx="1505379" cy="676506"/>
          </a:xfrm>
          <a:prstGeom prst="rect">
            <a:avLst/>
          </a:prstGeom>
        </p:spPr>
      </p:pic>
    </p:spTree>
    <p:extLst>
      <p:ext uri="{BB962C8B-B14F-4D97-AF65-F5344CB8AC3E}">
        <p14:creationId xmlns:p14="http://schemas.microsoft.com/office/powerpoint/2010/main" val="125310146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14_Bullets">
    <p:spTree>
      <p:nvGrpSpPr>
        <p:cNvPr id="1" name=""/>
        <p:cNvGrpSpPr/>
        <p:nvPr/>
      </p:nvGrpSpPr>
      <p:grpSpPr>
        <a:xfrm>
          <a:off x="0" y="0"/>
          <a:ext cx="0" cy="0"/>
          <a:chOff x="0" y="0"/>
          <a:chExt cx="0" cy="0"/>
        </a:xfrm>
      </p:grpSpPr>
      <p:sp>
        <p:nvSpPr>
          <p:cNvPr id="11"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099" y="6053047"/>
            <a:ext cx="1505379" cy="676506"/>
          </a:xfrm>
          <a:prstGeom prst="rect">
            <a:avLst/>
          </a:prstGeom>
        </p:spPr>
      </p:pic>
    </p:spTree>
    <p:extLst>
      <p:ext uri="{BB962C8B-B14F-4D97-AF65-F5344CB8AC3E}">
        <p14:creationId xmlns:p14="http://schemas.microsoft.com/office/powerpoint/2010/main" val="339044278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15_Bullets">
    <p:spTree>
      <p:nvGrpSpPr>
        <p:cNvPr id="1" name=""/>
        <p:cNvGrpSpPr/>
        <p:nvPr/>
      </p:nvGrpSpPr>
      <p:grpSpPr>
        <a:xfrm>
          <a:off x="0" y="0"/>
          <a:ext cx="0" cy="0"/>
          <a:chOff x="0" y="0"/>
          <a:chExt cx="0" cy="0"/>
        </a:xfrm>
      </p:grpSpPr>
      <p:sp>
        <p:nvSpPr>
          <p:cNvPr id="11"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099" y="6053047"/>
            <a:ext cx="1505379" cy="676506"/>
          </a:xfrm>
          <a:prstGeom prst="rect">
            <a:avLst/>
          </a:prstGeom>
        </p:spPr>
      </p:pic>
    </p:spTree>
    <p:extLst>
      <p:ext uri="{BB962C8B-B14F-4D97-AF65-F5344CB8AC3E}">
        <p14:creationId xmlns:p14="http://schemas.microsoft.com/office/powerpoint/2010/main" val="239607717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xfrm>
            <a:off x="3124200" y="6394450"/>
            <a:ext cx="5172075" cy="231775"/>
          </a:xfrm>
          <a:prstGeom prst="rect">
            <a:avLst/>
          </a:prstGeom>
          <a:ln/>
        </p:spPr>
        <p:txBody>
          <a:bodyPr/>
          <a:lstStyle>
            <a:lvl1pPr>
              <a:defRPr/>
            </a:lvl1pPr>
          </a:lstStyle>
          <a:p>
            <a:pPr eaLnBrk="0" hangingPunct="0">
              <a:defRPr/>
            </a:pPr>
            <a:endParaRPr lang="zh-CN" altLang="en-US">
              <a:solidFill>
                <a:srgbClr val="000000"/>
              </a:solidFill>
              <a:latin typeface="Arial" panose="020B0604020202020204" pitchFamily="34" charset="0"/>
            </a:endParaRPr>
          </a:p>
        </p:txBody>
      </p:sp>
      <p:sp>
        <p:nvSpPr>
          <p:cNvPr id="3" name="Rectangle 5"/>
          <p:cNvSpPr>
            <a:spLocks noGrp="1" noChangeArrowheads="1"/>
          </p:cNvSpPr>
          <p:nvPr>
            <p:ph type="sldNum" sz="quarter" idx="11"/>
          </p:nvPr>
        </p:nvSpPr>
        <p:spPr>
          <a:xfrm>
            <a:off x="8424863" y="6394450"/>
            <a:ext cx="457200" cy="231775"/>
          </a:xfrm>
          <a:prstGeom prst="rect">
            <a:avLst/>
          </a:prstGeom>
          <a:ln/>
        </p:spPr>
        <p:txBody>
          <a:bodyPr/>
          <a:lstStyle>
            <a:lvl1pPr>
              <a:defRPr/>
            </a:lvl1pPr>
          </a:lstStyle>
          <a:p>
            <a:pPr eaLnBrk="0" hangingPunct="0">
              <a:defRPr/>
            </a:pPr>
            <a:fld id="{3E0368EF-3CD0-4184-911B-E31167427EE1}" type="slidenum">
              <a:rPr lang="zh-CN" altLang="en-US">
                <a:solidFill>
                  <a:srgbClr val="000000"/>
                </a:solidFill>
                <a:latin typeface="Arial" panose="020B0604020202020204" pitchFamily="34" charset="0"/>
              </a:rPr>
              <a:pPr eaLnBrk="0" hangingPunct="0">
                <a:defRPr/>
              </a:pPr>
              <a:t>‹#›</a:t>
            </a:fld>
            <a:endParaRPr lang="zh-CN" altLang="en-US" dirty="0">
              <a:solidFill>
                <a:srgbClr val="000000"/>
              </a:solidFill>
              <a:latin typeface="Arial" panose="020B0604020202020204" pitchFamily="34" charset="0"/>
            </a:endParaRPr>
          </a:p>
        </p:txBody>
      </p:sp>
      <p:pic>
        <p:nvPicPr>
          <p:cNvPr id="5"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813" y="6191291"/>
            <a:ext cx="1500696" cy="679419"/>
          </a:xfrm>
          <a:prstGeom prst="rect">
            <a:avLst/>
          </a:prstGeom>
        </p:spPr>
      </p:pic>
    </p:spTree>
    <p:extLst>
      <p:ext uri="{BB962C8B-B14F-4D97-AF65-F5344CB8AC3E}">
        <p14:creationId xmlns:p14="http://schemas.microsoft.com/office/powerpoint/2010/main" val="403000314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7575" y="990600"/>
            <a:ext cx="7369175" cy="457041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a:xfrm>
            <a:off x="917575" y="506413"/>
            <a:ext cx="7369175" cy="836612"/>
          </a:xfrm>
          <a:prstGeom prst="rect">
            <a:avLst/>
          </a:prstGeom>
        </p:spPr>
        <p:txBody>
          <a:bodyPr/>
          <a:lstStyle/>
          <a:p>
            <a:r>
              <a:rPr lang="en-US" altLang="zh-CN"/>
              <a:t>Click to edit Master title style</a:t>
            </a:r>
            <a:endParaRPr lang="zh-CN" altLang="en-US"/>
          </a:p>
        </p:txBody>
      </p:sp>
      <p:sp>
        <p:nvSpPr>
          <p:cNvPr id="4" name="Rectangle 4"/>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a:defRPr/>
            </a:pPr>
            <a:endParaRPr lang="zh-CN" altLang="zh-CN">
              <a:solidFill>
                <a:srgbClr val="000000"/>
              </a:solidFill>
              <a:latin typeface="Arial" panose="020B0604020202020204" pitchFamily="34" charset="0"/>
            </a:endParaRPr>
          </a:p>
        </p:txBody>
      </p:sp>
      <p:sp>
        <p:nvSpPr>
          <p:cNvPr id="5" name="Rectangle 5"/>
          <p:cNvSpPr>
            <a:spLocks noGrp="1" noChangeArrowheads="1"/>
          </p:cNvSpPr>
          <p:nvPr>
            <p:ph type="sldNum" sz="quarter" idx="11"/>
          </p:nvPr>
        </p:nvSpPr>
        <p:spPr>
          <a:xfrm>
            <a:off x="8424862" y="6394450"/>
            <a:ext cx="719137" cy="463550"/>
          </a:xfrm>
          <a:prstGeom prst="rect">
            <a:avLst/>
          </a:prstGeom>
        </p:spPr>
        <p:txBody>
          <a:bodyPr/>
          <a:lstStyle>
            <a:lvl1pPr eaLnBrk="1" hangingPunct="1">
              <a:defRPr/>
            </a:lvl1pPr>
          </a:lstStyle>
          <a:p>
            <a:pPr>
              <a:defRPr/>
            </a:pPr>
            <a:fld id="{3B402691-FAED-4A3A-87DA-7EBB84009834}" type="slidenum">
              <a:rPr lang="en-US" altLang="zh-CN">
                <a:solidFill>
                  <a:srgbClr val="000000"/>
                </a:solidFill>
                <a:latin typeface="Arial" panose="020B0604020202020204" pitchFamily="34" charset="0"/>
              </a:rPr>
              <a:pPr>
                <a:defRPr/>
              </a:pPr>
              <a:t>‹#›</a:t>
            </a:fld>
            <a:endParaRPr lang="en-US" altLang="zh-CN">
              <a:solidFill>
                <a:srgbClr val="000000"/>
              </a:solidFill>
              <a:latin typeface="Arial" panose="020B0604020202020204" pitchFamily="34" charset="0"/>
            </a:endParaRPr>
          </a:p>
        </p:txBody>
      </p:sp>
    </p:spTree>
    <p:extLst>
      <p:ext uri="{BB962C8B-B14F-4D97-AF65-F5344CB8AC3E}">
        <p14:creationId xmlns:p14="http://schemas.microsoft.com/office/powerpoint/2010/main" val="4173722167"/>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15_Full-bleed-Image_With-Quot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gradFill flip="none" rotWithShape="1">
            <a:gsLst>
              <a:gs pos="27000">
                <a:schemeClr val="bg1">
                  <a:alpha val="0"/>
                </a:schemeClr>
              </a:gs>
              <a:gs pos="100000">
                <a:schemeClr val="bg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srgbClr val="FFFFFF"/>
              </a:solidFill>
            </a:endParaRPr>
          </a:p>
        </p:txBody>
      </p:sp>
      <p:sp>
        <p:nvSpPr>
          <p:cNvPr id="6"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7"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277451571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7_Bullets">
    <p:spTree>
      <p:nvGrpSpPr>
        <p:cNvPr id="1" name=""/>
        <p:cNvGrpSpPr/>
        <p:nvPr/>
      </p:nvGrpSpPr>
      <p:grpSpPr>
        <a:xfrm>
          <a:off x="0" y="0"/>
          <a:ext cx="0" cy="0"/>
          <a:chOff x="0" y="0"/>
          <a:chExt cx="0" cy="0"/>
        </a:xfrm>
      </p:grpSpPr>
      <p:sp>
        <p:nvSpPr>
          <p:cNvPr id="11"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099" y="6053047"/>
            <a:ext cx="1505379" cy="676506"/>
          </a:xfrm>
          <a:prstGeom prst="rect">
            <a:avLst/>
          </a:prstGeom>
        </p:spPr>
      </p:pic>
    </p:spTree>
    <p:extLst>
      <p:ext uri="{BB962C8B-B14F-4D97-AF65-F5344CB8AC3E}">
        <p14:creationId xmlns:p14="http://schemas.microsoft.com/office/powerpoint/2010/main" val="143950514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xfrm>
            <a:off x="3124200" y="6394450"/>
            <a:ext cx="5172075" cy="231775"/>
          </a:xfrm>
          <a:prstGeom prst="rect">
            <a:avLst/>
          </a:prstGeom>
          <a:ln/>
        </p:spPr>
        <p:txBody>
          <a:bodyPr/>
          <a:lstStyle>
            <a:lvl1pPr>
              <a:defRPr/>
            </a:lvl1pPr>
          </a:lstStyle>
          <a:p>
            <a:pPr eaLnBrk="0" hangingPunct="0">
              <a:defRPr/>
            </a:pPr>
            <a:endParaRPr lang="en-US" altLang="zh-CN">
              <a:solidFill>
                <a:srgbClr val="000000"/>
              </a:solidFill>
              <a:latin typeface="Arial" panose="020B0604020202020204" pitchFamily="34" charset="0"/>
            </a:endParaRPr>
          </a:p>
        </p:txBody>
      </p:sp>
      <p:sp>
        <p:nvSpPr>
          <p:cNvPr id="4" name="标题 3"/>
          <p:cNvSpPr>
            <a:spLocks noGrp="1"/>
          </p:cNvSpPr>
          <p:nvPr>
            <p:ph type="title"/>
          </p:nvPr>
        </p:nvSpPr>
        <p:spPr>
          <a:xfrm>
            <a:off x="917575" y="506413"/>
            <a:ext cx="7369175" cy="836612"/>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789334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4" name="Picture 11"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6056965"/>
            <a:ext cx="1505379" cy="679419"/>
          </a:xfrm>
          <a:prstGeom prst="rect">
            <a:avLst/>
          </a:prstGeom>
        </p:spPr>
      </p:pic>
      <p:pic>
        <p:nvPicPr>
          <p:cNvPr id="5" name="Picture 1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795079512"/>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2_空白">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xfrm>
            <a:off x="3124200" y="6394450"/>
            <a:ext cx="5172075" cy="231775"/>
          </a:xfrm>
          <a:prstGeom prst="rect">
            <a:avLst/>
          </a:prstGeom>
          <a:ln/>
        </p:spPr>
        <p:txBody>
          <a:bodyPr/>
          <a:lstStyle>
            <a:lvl1pPr>
              <a:defRPr/>
            </a:lvl1pPr>
          </a:lstStyle>
          <a:p>
            <a:pPr eaLnBrk="0" hangingPunct="0">
              <a:defRPr/>
            </a:pPr>
            <a:endParaRPr lang="en-US" altLang="zh-CN">
              <a:solidFill>
                <a:srgbClr val="000000"/>
              </a:solidFill>
              <a:latin typeface="Arial" panose="020B0604020202020204" pitchFamily="34" charset="0"/>
            </a:endParaRPr>
          </a:p>
        </p:txBody>
      </p:sp>
      <p:sp>
        <p:nvSpPr>
          <p:cNvPr id="4" name="标题 3"/>
          <p:cNvSpPr>
            <a:spLocks noGrp="1"/>
          </p:cNvSpPr>
          <p:nvPr>
            <p:ph type="title"/>
          </p:nvPr>
        </p:nvSpPr>
        <p:spPr>
          <a:xfrm>
            <a:off x="917575" y="506413"/>
            <a:ext cx="7369175" cy="836612"/>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79783113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2_Cover-Page-With_Image">
    <p:bg>
      <p:bgPr>
        <a:solidFill>
          <a:schemeClr val="bg1"/>
        </a:solidFill>
        <a:effectLst/>
      </p:bgPr>
    </p:bg>
    <p:spTree>
      <p:nvGrpSpPr>
        <p:cNvPr id="1" name=""/>
        <p:cNvGrpSpPr/>
        <p:nvPr/>
      </p:nvGrpSpPr>
      <p:grpSpPr>
        <a:xfrm>
          <a:off x="0" y="0"/>
          <a:ext cx="0" cy="0"/>
          <a:chOff x="0" y="0"/>
          <a:chExt cx="0" cy="0"/>
        </a:xfrm>
      </p:grpSpPr>
      <p:sp>
        <p:nvSpPr>
          <p:cNvPr id="29" name="Picture Placeholder 28"/>
          <p:cNvSpPr>
            <a:spLocks noGrp="1"/>
          </p:cNvSpPr>
          <p:nvPr>
            <p:ph type="pic" sz="quarter" idx="13"/>
          </p:nvPr>
        </p:nvSpPr>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txBody>
          <a:bodyPr vert="horz" lIns="457200" tIns="457200" rIns="457200" anchor="t"/>
          <a:lstStyle>
            <a:lvl1pPr marL="0" indent="0" algn="r">
              <a:buNone/>
              <a:defRPr sz="1600" b="0" i="0">
                <a:latin typeface="Arial"/>
                <a:cs typeface="Arial"/>
              </a:defRPr>
            </a:lvl1pPr>
          </a:lstStyle>
          <a:p>
            <a:r>
              <a:rPr lang="en-US" smtClean="0"/>
              <a:t>Click icon to add picture</a:t>
            </a:r>
            <a:endParaRPr lang="en-US" dirty="0"/>
          </a:p>
        </p:txBody>
      </p:sp>
      <p:sp>
        <p:nvSpPr>
          <p:cNvPr id="10"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微软雅黑" panose="020B0503020204020204" pitchFamily="34" charset="-122"/>
                <a:ea typeface="微软雅黑" panose="020B0503020204020204" pitchFamily="34" charset="-122"/>
                <a:cs typeface="Arial"/>
              </a:defRPr>
            </a:lvl1pPr>
          </a:lstStyle>
          <a:p>
            <a:pPr lvl="0"/>
            <a:r>
              <a:rPr lang="en-US" dirty="0" smtClean="0"/>
              <a:t>Main title can be long longer longest</a:t>
            </a:r>
            <a:endParaRPr lang="en-US" dirty="0"/>
          </a:p>
        </p:txBody>
      </p:sp>
      <p:sp>
        <p:nvSpPr>
          <p:cNvPr id="11"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微软雅黑" panose="020B0503020204020204" pitchFamily="34" charset="-122"/>
                <a:ea typeface="微软雅黑" panose="020B0503020204020204" pitchFamily="34" charset="-122"/>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smtClean="0"/>
              <a:t>December 2016</a:t>
            </a:r>
          </a:p>
        </p:txBody>
      </p:sp>
      <p:sp>
        <p:nvSpPr>
          <p:cNvPr id="12"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微软雅黑" panose="020B0503020204020204" pitchFamily="34" charset="-122"/>
                <a:ea typeface="微软雅黑" panose="020B0503020204020204" pitchFamily="34" charset="-122"/>
                <a:cs typeface="Arial"/>
              </a:defRPr>
            </a:lvl1pPr>
          </a:lstStyle>
          <a:p>
            <a:r>
              <a:rPr lang="en-US" dirty="0" smtClean="0"/>
              <a:t>Optional subtitle goes here and can go on multiple lines as needed for your presentation</a:t>
            </a:r>
            <a:endParaRPr lang="en-US" dirty="0"/>
          </a:p>
        </p:txBody>
      </p:sp>
      <p:pic>
        <p:nvPicPr>
          <p:cNvPr id="15" name="Picture 14"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3912" y="6056966"/>
            <a:ext cx="1505379" cy="679419"/>
          </a:xfrm>
          <a:prstGeom prst="rect">
            <a:avLst/>
          </a:prstGeom>
        </p:spPr>
      </p:pic>
      <p:pic>
        <p:nvPicPr>
          <p:cNvPr id="16" name="Picture 1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6850" y="6003291"/>
            <a:ext cx="1735195" cy="817197"/>
          </a:xfrm>
          <a:prstGeom prst="rect">
            <a:avLst/>
          </a:prstGeom>
        </p:spPr>
      </p:pic>
    </p:spTree>
    <p:extLst>
      <p:ext uri="{BB962C8B-B14F-4D97-AF65-F5344CB8AC3E}">
        <p14:creationId xmlns:p14="http://schemas.microsoft.com/office/powerpoint/2010/main" val="418429000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4_Agenda">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0163" y="514642"/>
            <a:ext cx="8400235" cy="399311"/>
          </a:xfrm>
          <a:prstGeom prst="rect">
            <a:avLst/>
          </a:prstGeom>
        </p:spPr>
        <p:txBody>
          <a:bodyPr vert="horz" lIns="0" tIns="0" rIns="0" bIns="0"/>
          <a:lstStyle>
            <a:lvl1pPr algn="l">
              <a:defRPr sz="2400" b="1" i="0" cap="none">
                <a:solidFill>
                  <a:schemeClr val="tx1"/>
                </a:solidFill>
                <a:latin typeface="Arial"/>
                <a:cs typeface="Arial"/>
              </a:defRPr>
            </a:lvl1pPr>
          </a:lstStyle>
          <a:p>
            <a:r>
              <a:rPr lang="en-US" dirty="0" smtClean="0"/>
              <a:t>Agenda, main take-away or heading goes here </a:t>
            </a:r>
            <a:r>
              <a:rPr lang="en-US" dirty="0" err="1" smtClean="0"/>
              <a:t>lorem</a:t>
            </a:r>
            <a:r>
              <a:rPr lang="en-US" dirty="0" smtClean="0"/>
              <a:t> </a:t>
            </a:r>
            <a:r>
              <a:rPr lang="en-US" dirty="0" err="1" smtClean="0"/>
              <a:t>ipsum</a:t>
            </a:r>
            <a:r>
              <a:rPr lang="en-US" dirty="0" smtClean="0"/>
              <a:t> dolor et </a:t>
            </a:r>
            <a:r>
              <a:rPr lang="en-US" dirty="0" err="1" smtClean="0"/>
              <a:t>lorem</a:t>
            </a:r>
            <a:r>
              <a:rPr lang="en-US" dirty="0" smtClean="0"/>
              <a:t> </a:t>
            </a:r>
            <a:r>
              <a:rPr lang="en-US" dirty="0" err="1" smtClean="0"/>
              <a:t>ipsum</a:t>
            </a:r>
            <a:r>
              <a:rPr lang="en-US" dirty="0" smtClean="0"/>
              <a:t> dolor et</a:t>
            </a:r>
            <a:endParaRPr lang="en-US" dirty="0"/>
          </a:p>
        </p:txBody>
      </p:sp>
      <p:sp>
        <p:nvSpPr>
          <p:cNvPr id="26" name="Text Placeholder 10"/>
          <p:cNvSpPr>
            <a:spLocks noGrp="1"/>
          </p:cNvSpPr>
          <p:nvPr>
            <p:ph type="body" sz="quarter" idx="11" hasCustomPrompt="1"/>
          </p:nvPr>
        </p:nvSpPr>
        <p:spPr>
          <a:xfrm>
            <a:off x="5423078" y="1357707"/>
            <a:ext cx="764102" cy="3075749"/>
          </a:xfrm>
          <a:prstGeom prst="rect">
            <a:avLst/>
          </a:prstGeom>
        </p:spPr>
        <p:txBody>
          <a:bodyPr vert="horz" lIns="0" tIns="0" rIns="0" bIns="0"/>
          <a:lstStyle>
            <a:lvl1pPr marL="0" indent="0" algn="r">
              <a:spcBef>
                <a:spcPts val="0"/>
              </a:spcBef>
              <a:spcAft>
                <a:spcPts val="1200"/>
              </a:spcAft>
              <a:buNone/>
              <a:defRPr sz="1500" b="0" i="0">
                <a:solidFill>
                  <a:schemeClr val="tx1"/>
                </a:solidFill>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smtClean="0"/>
              <a:t>01</a:t>
            </a:r>
          </a:p>
          <a:p>
            <a:pPr lvl="0"/>
            <a:r>
              <a:rPr lang="en-US" dirty="0" smtClean="0"/>
              <a:t>02</a:t>
            </a:r>
          </a:p>
          <a:p>
            <a:pPr lvl="0"/>
            <a:r>
              <a:rPr lang="en-US" dirty="0" smtClean="0"/>
              <a:t>03</a:t>
            </a:r>
          </a:p>
          <a:p>
            <a:pPr lvl="0"/>
            <a:r>
              <a:rPr lang="en-US" dirty="0" smtClean="0"/>
              <a:t>04</a:t>
            </a:r>
          </a:p>
          <a:p>
            <a:pPr lvl="0"/>
            <a:r>
              <a:rPr lang="en-US" dirty="0" smtClean="0"/>
              <a:t>05</a:t>
            </a:r>
          </a:p>
          <a:p>
            <a:pPr lvl="0"/>
            <a:r>
              <a:rPr lang="en-US" dirty="0" smtClean="0"/>
              <a:t>06</a:t>
            </a:r>
          </a:p>
        </p:txBody>
      </p:sp>
      <p:sp>
        <p:nvSpPr>
          <p:cNvPr id="27" name="Text Placeholder 10"/>
          <p:cNvSpPr>
            <a:spLocks noGrp="1"/>
          </p:cNvSpPr>
          <p:nvPr>
            <p:ph type="body" sz="quarter" idx="12" hasCustomPrompt="1"/>
          </p:nvPr>
        </p:nvSpPr>
        <p:spPr>
          <a:xfrm>
            <a:off x="420163" y="1347443"/>
            <a:ext cx="4272530" cy="3086012"/>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chemeClr val="tx1"/>
                </a:solidFill>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smtClean="0"/>
              <a:t>Could also be titled ‘Contents’</a:t>
            </a:r>
          </a:p>
          <a:p>
            <a:pPr lvl="0"/>
            <a:r>
              <a:rPr lang="en-US" dirty="0" smtClean="0"/>
              <a:t>Second item on agenda</a:t>
            </a:r>
          </a:p>
          <a:p>
            <a:pPr lvl="0"/>
            <a:r>
              <a:rPr lang="en-US" dirty="0" smtClean="0"/>
              <a:t>Third item</a:t>
            </a:r>
          </a:p>
          <a:p>
            <a:pPr lvl="0"/>
            <a:r>
              <a:rPr lang="en-US" dirty="0" smtClean="0"/>
              <a:t>Fourth item</a:t>
            </a:r>
          </a:p>
          <a:p>
            <a:pPr lvl="0"/>
            <a:r>
              <a:rPr lang="en-US" dirty="0" smtClean="0"/>
              <a:t>Fifth</a:t>
            </a:r>
          </a:p>
          <a:p>
            <a:pPr lvl="0"/>
            <a:r>
              <a:rPr lang="en-US" dirty="0" smtClean="0"/>
              <a:t>Sixth and final item</a:t>
            </a:r>
          </a:p>
        </p:txBody>
      </p:sp>
      <p:sp>
        <p:nvSpPr>
          <p:cNvPr id="29"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chemeClr val="tx1"/>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smtClean="0"/>
              <a:t>&lt;Insert Section Marker here if needed&gt;</a:t>
            </a:r>
            <a:endParaRPr lang="en-US" dirty="0"/>
          </a:p>
        </p:txBody>
      </p:sp>
      <p:pic>
        <p:nvPicPr>
          <p:cNvPr id="9" name="Picture 8"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6056965"/>
            <a:ext cx="1505379" cy="679419"/>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2340190271"/>
      </p:ext>
    </p:extLst>
  </p:cSld>
  <p:clrMapOvr>
    <a:masterClrMapping/>
  </p:clrMapOvr>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2701" y="221260"/>
            <a:ext cx="7909173" cy="280396"/>
          </a:xfrm>
          <a:prstGeom prst="rect">
            <a:avLst/>
          </a:prstGeom>
        </p:spPr>
        <p:txBody>
          <a:bodyPr lIns="0" tIns="0" rIns="0" bIns="0"/>
          <a:lstStyle>
            <a:lvl1pPr algn="l">
              <a:defRPr sz="1400" b="1" cap="all">
                <a:solidFill>
                  <a:srgbClr val="434544"/>
                </a:solidFill>
                <a:latin typeface="Arial Black"/>
                <a:cs typeface="Arial Black"/>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712701" y="1364059"/>
            <a:ext cx="7909172" cy="4735399"/>
          </a:xfrm>
          <a:prstGeom prst="rect">
            <a:avLst/>
          </a:prstGeom>
        </p:spPr>
        <p:txBody>
          <a:bodyPr/>
          <a:lstStyle>
            <a:lvl1pPr marL="0" indent="0">
              <a:buClr>
                <a:srgbClr val="FF6600"/>
              </a:buClr>
              <a:buSzPct val="75000"/>
              <a:buFontTx/>
              <a:buNone/>
              <a:defRPr sz="1400" b="0" i="0">
                <a:solidFill>
                  <a:srgbClr val="434544"/>
                </a:solidFill>
                <a:latin typeface="Arial"/>
                <a:cs typeface="Arial"/>
              </a:defRPr>
            </a:lvl1pPr>
            <a:lvl2pPr marL="742950" indent="-285750">
              <a:buClr>
                <a:srgbClr val="FF6600"/>
              </a:buClr>
              <a:buSzPct val="75000"/>
              <a:buFont typeface="Arial"/>
              <a:buChar char="•"/>
              <a:defRPr sz="2000" b="0" i="0">
                <a:solidFill>
                  <a:srgbClr val="434544"/>
                </a:solidFill>
                <a:latin typeface="Arial"/>
                <a:cs typeface="Arial"/>
              </a:defRPr>
            </a:lvl2pPr>
            <a:lvl3pPr marL="1143000" indent="-228600">
              <a:buClr>
                <a:srgbClr val="FF6600"/>
              </a:buClr>
              <a:buSzPct val="75000"/>
              <a:buFont typeface="Courier New"/>
              <a:buChar char="o"/>
              <a:defRPr sz="1800" b="0" i="0">
                <a:solidFill>
                  <a:srgbClr val="434544"/>
                </a:solidFill>
                <a:latin typeface="Arial"/>
                <a:cs typeface="Arial"/>
              </a:defRPr>
            </a:lvl3pPr>
            <a:lvl4pPr marL="1600200" indent="-228600">
              <a:buClr>
                <a:srgbClr val="FF6600"/>
              </a:buClr>
              <a:buSzPct val="65000"/>
              <a:buFont typeface="Wingdings" charset="2"/>
              <a:buChar char="§"/>
              <a:defRPr sz="1800" b="0" i="0">
                <a:solidFill>
                  <a:srgbClr val="434544"/>
                </a:solidFill>
                <a:latin typeface="Arial"/>
                <a:cs typeface="Arial"/>
              </a:defRPr>
            </a:lvl4pPr>
            <a:lvl5pPr marL="2057400" indent="-228600">
              <a:buClr>
                <a:srgbClr val="FF6600"/>
              </a:buClr>
              <a:buSzPct val="75000"/>
              <a:buFont typeface="Arial"/>
              <a:buChar char="»"/>
              <a:defRPr b="0" i="0">
                <a:solidFill>
                  <a:srgbClr val="434544"/>
                </a:solidFill>
                <a:latin typeface="Arial"/>
                <a:cs typeface="Arial"/>
              </a:defRPr>
            </a:lvl5pPr>
          </a:lstStyle>
          <a:p>
            <a:r>
              <a:rPr lang="en-US" sz="1400" dirty="0" smtClean="0">
                <a:solidFill>
                  <a:srgbClr val="444444"/>
                </a:solidFill>
                <a:latin typeface="Knowledge Light"/>
                <a:cs typeface="Knowledge Light"/>
              </a:rPr>
              <a:t>Text in one column goes here, and the opposite side of the slide is for an image.</a:t>
            </a:r>
            <a:endParaRPr lang="en-US" sz="1400" dirty="0">
              <a:solidFill>
                <a:srgbClr val="444444"/>
              </a:solidFill>
              <a:latin typeface="Knowledge Light"/>
              <a:cs typeface="Knowledge Light"/>
            </a:endParaRPr>
          </a:p>
        </p:txBody>
      </p:sp>
      <p:sp>
        <p:nvSpPr>
          <p:cNvPr id="8" name="Slide Number Placeholder 1"/>
          <p:cNvSpPr txBox="1">
            <a:spLocks/>
          </p:cNvSpPr>
          <p:nvPr/>
        </p:nvSpPr>
        <p:spPr>
          <a:xfrm>
            <a:off x="8463939" y="6376629"/>
            <a:ext cx="680065" cy="481371"/>
          </a:xfrm>
          <a:prstGeom prst="rect">
            <a:avLst/>
          </a:prstGeom>
          <a:ln/>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A7081D8-B099-416F-9582-802BDA6BDEA2}" type="slidenum">
              <a:rPr lang="en-US" sz="900" smtClean="0">
                <a:solidFill>
                  <a:srgbClr val="444444"/>
                </a:solidFill>
              </a:rPr>
              <a:pPr/>
              <a:t>‹#›</a:t>
            </a:fld>
            <a:endParaRPr lang="en-US" sz="900" dirty="0">
              <a:solidFill>
                <a:srgbClr val="444444"/>
              </a:solidFill>
            </a:endParaRPr>
          </a:p>
        </p:txBody>
      </p:sp>
    </p:spTree>
    <p:extLst>
      <p:ext uri="{BB962C8B-B14F-4D97-AF65-F5344CB8AC3E}">
        <p14:creationId xmlns:p14="http://schemas.microsoft.com/office/powerpoint/2010/main" val="137772354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44551" y="1390767"/>
            <a:ext cx="7619389" cy="4735399"/>
          </a:xfrm>
          <a:prstGeom prst="rect">
            <a:avLst/>
          </a:prstGeom>
        </p:spPr>
        <p:txBody>
          <a:bodyPr/>
          <a:lstStyle>
            <a:lvl1pPr marL="342900" indent="-342900">
              <a:buClr>
                <a:srgbClr val="FF6600"/>
              </a:buClr>
              <a:buSzPct val="75000"/>
              <a:buFont typeface="Lucida Grande"/>
              <a:buChar char="—"/>
              <a:defRPr sz="2000" b="0" i="0">
                <a:solidFill>
                  <a:srgbClr val="434544"/>
                </a:solidFill>
                <a:latin typeface="Arial"/>
                <a:cs typeface="Arial"/>
              </a:defRPr>
            </a:lvl1pPr>
            <a:lvl2pPr marL="742950" indent="-285750">
              <a:buClr>
                <a:srgbClr val="FF6600"/>
              </a:buClr>
              <a:buSzPct val="75000"/>
              <a:buFont typeface="Arial"/>
              <a:buChar char="•"/>
              <a:defRPr sz="2000" b="0" i="0">
                <a:solidFill>
                  <a:srgbClr val="434544"/>
                </a:solidFill>
                <a:latin typeface="Arial"/>
                <a:cs typeface="Arial"/>
              </a:defRPr>
            </a:lvl2pPr>
            <a:lvl3pPr marL="1143000" indent="-228600">
              <a:buClr>
                <a:srgbClr val="FF6600"/>
              </a:buClr>
              <a:buSzPct val="75000"/>
              <a:buFont typeface="Courier New"/>
              <a:buChar char="o"/>
              <a:defRPr sz="1800" b="0" i="0">
                <a:solidFill>
                  <a:srgbClr val="434544"/>
                </a:solidFill>
                <a:latin typeface="Arial"/>
                <a:cs typeface="Arial"/>
              </a:defRPr>
            </a:lvl3pPr>
            <a:lvl4pPr marL="1600200" indent="-228600">
              <a:buClr>
                <a:srgbClr val="FF6600"/>
              </a:buClr>
              <a:buSzPct val="65000"/>
              <a:buFont typeface="Wingdings" charset="2"/>
              <a:buChar char="§"/>
              <a:defRPr sz="1800" b="0" i="0">
                <a:solidFill>
                  <a:srgbClr val="434544"/>
                </a:solidFill>
                <a:latin typeface="Arial"/>
                <a:cs typeface="Arial"/>
              </a:defRPr>
            </a:lvl4pPr>
            <a:lvl5pPr marL="2057400" indent="-228600">
              <a:buClr>
                <a:srgbClr val="FF6600"/>
              </a:buClr>
              <a:buSzPct val="75000"/>
              <a:buFont typeface="Arial"/>
              <a:buChar char="»"/>
              <a:defRPr b="0" i="0">
                <a:solidFill>
                  <a:srgbClr val="434544"/>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Slide Number Placeholder 1"/>
          <p:cNvSpPr txBox="1">
            <a:spLocks/>
          </p:cNvSpPr>
          <p:nvPr userDrawn="1"/>
        </p:nvSpPr>
        <p:spPr>
          <a:xfrm>
            <a:off x="8463941" y="6376633"/>
            <a:ext cx="680065" cy="481371"/>
          </a:xfrm>
          <a:prstGeom prst="rect">
            <a:avLst/>
          </a:prstGeom>
          <a:ln/>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A7081D8-B099-416F-9582-802BDA6BDEA2}" type="slidenum">
              <a:rPr lang="en-US" sz="900" smtClean="0">
                <a:solidFill>
                  <a:srgbClr val="444444"/>
                </a:solidFill>
              </a:rPr>
              <a:pPr/>
              <a:t>‹#›</a:t>
            </a:fld>
            <a:endParaRPr lang="en-US" sz="900" dirty="0">
              <a:solidFill>
                <a:srgbClr val="444444"/>
              </a:solidFill>
            </a:endParaRPr>
          </a:p>
        </p:txBody>
      </p:sp>
      <p:sp>
        <p:nvSpPr>
          <p:cNvPr id="10" name="Title 1"/>
          <p:cNvSpPr>
            <a:spLocks noGrp="1"/>
          </p:cNvSpPr>
          <p:nvPr>
            <p:ph type="title" hasCustomPrompt="1"/>
          </p:nvPr>
        </p:nvSpPr>
        <p:spPr>
          <a:xfrm>
            <a:off x="457200" y="205979"/>
            <a:ext cx="8229600" cy="492521"/>
          </a:xfrm>
          <a:prstGeom prst="rect">
            <a:avLst/>
          </a:prstGeom>
        </p:spPr>
        <p:txBody>
          <a:bodyPr lIns="0" tIns="0" rIns="0" bIns="0"/>
          <a:lstStyle>
            <a:lvl1pPr>
              <a:defRPr sz="2000" cap="all">
                <a:solidFill>
                  <a:srgbClr val="434544"/>
                </a:solidFill>
                <a:latin typeface="Arial Black"/>
                <a:cs typeface="Arial Black"/>
              </a:defRPr>
            </a:lvl1pPr>
          </a:lstStyle>
          <a:p>
            <a:r>
              <a:rPr lang="en-US" dirty="0" smtClean="0"/>
              <a:t>CLICK TO EDIT MASTER TITLE STYLE</a:t>
            </a:r>
            <a:endParaRPr lang="en-US" dirty="0"/>
          </a:p>
        </p:txBody>
      </p:sp>
      <p:sp>
        <p:nvSpPr>
          <p:cNvPr id="11" name="TextBox 10"/>
          <p:cNvSpPr txBox="1"/>
          <p:nvPr userDrawn="1"/>
        </p:nvSpPr>
        <p:spPr>
          <a:xfrm>
            <a:off x="4270375" y="275829"/>
            <a:ext cx="603250" cy="584776"/>
          </a:xfrm>
          <a:prstGeom prst="rect">
            <a:avLst/>
          </a:prstGeom>
          <a:noFill/>
        </p:spPr>
        <p:txBody>
          <a:bodyPr wrap="square" rtlCol="0">
            <a:spAutoFit/>
          </a:bodyPr>
          <a:lstStyle/>
          <a:p>
            <a:pPr algn="ctr"/>
            <a:r>
              <a:rPr lang="en-US" sz="3200" dirty="0" smtClean="0">
                <a:solidFill>
                  <a:srgbClr val="FF8001"/>
                </a:solidFill>
                <a:latin typeface="Arial Black"/>
                <a:cs typeface="Arial Black"/>
              </a:rPr>
              <a:t>—</a:t>
            </a:r>
            <a:endParaRPr lang="en-US" sz="3200" dirty="0">
              <a:solidFill>
                <a:srgbClr val="FF8001"/>
              </a:solidFill>
              <a:latin typeface="Arial Black"/>
              <a:cs typeface="Arial Black"/>
            </a:endParaRPr>
          </a:p>
        </p:txBody>
      </p:sp>
    </p:spTree>
    <p:extLst>
      <p:ext uri="{BB962C8B-B14F-4D97-AF65-F5344CB8AC3E}">
        <p14:creationId xmlns:p14="http://schemas.microsoft.com/office/powerpoint/2010/main" val="341955817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82066889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4_Content_1-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2000" b="1" i="0" cap="none">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smtClean="0"/>
              <a:t>Main take-away or heading goes here</a:t>
            </a:r>
            <a:endParaRPr lang="en-US" dirty="0"/>
          </a:p>
        </p:txBody>
      </p:sp>
      <p:sp>
        <p:nvSpPr>
          <p:cNvPr id="23" name="Text Placeholder 10"/>
          <p:cNvSpPr>
            <a:spLocks noGrp="1"/>
          </p:cNvSpPr>
          <p:nvPr>
            <p:ph type="body" sz="quarter" idx="12" hasCustomPrompt="1"/>
          </p:nvPr>
        </p:nvSpPr>
        <p:spPr>
          <a:xfrm>
            <a:off x="429570" y="1357706"/>
            <a:ext cx="7739640" cy="2571809"/>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0"/>
              </a:spcAft>
              <a:buClr>
                <a:srgbClr val="FF6600"/>
              </a:buClr>
              <a:buSzPct val="75000"/>
              <a:buFontTx/>
              <a:buNone/>
              <a:tabLst/>
              <a:defRPr sz="1600" baseline="0">
                <a:latin typeface="Segoe UI Light" panose="020B0502040204020203" pitchFamily="34" charset="0"/>
                <a:ea typeface="微软雅黑" panose="020B0503020204020204" pitchFamily="34" charset="-122"/>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smtClean="0"/>
              <a:t>This section has a single column layout and is for text-only content. </a:t>
            </a:r>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Sed </a:t>
            </a:r>
            <a:r>
              <a:rPr lang="en-US" dirty="0" err="1" smtClean="0"/>
              <a:t>ut</a:t>
            </a:r>
            <a:r>
              <a:rPr lang="en-US" dirty="0" smtClean="0"/>
              <a:t> </a:t>
            </a:r>
            <a:r>
              <a:rPr lang="en-US" dirty="0" err="1" smtClean="0"/>
              <a:t>perspiciatis</a:t>
            </a:r>
            <a:r>
              <a:rPr lang="en-US" dirty="0" smtClean="0"/>
              <a:t> </a:t>
            </a:r>
            <a:r>
              <a:rPr lang="en-US" dirty="0" err="1" smtClean="0"/>
              <a:t>unde</a:t>
            </a:r>
            <a:r>
              <a:rPr lang="en-US" dirty="0" smtClean="0"/>
              <a:t> </a:t>
            </a:r>
            <a:r>
              <a:rPr lang="en-US" dirty="0" err="1" smtClean="0"/>
              <a:t>omnis</a:t>
            </a:r>
            <a:r>
              <a:rPr lang="en-US" dirty="0" smtClean="0"/>
              <a:t> </a:t>
            </a:r>
            <a:r>
              <a:rPr lang="en-US" dirty="0" err="1" smtClean="0"/>
              <a:t>iste</a:t>
            </a:r>
            <a:r>
              <a:rPr lang="en-US" dirty="0" smtClean="0"/>
              <a:t> </a:t>
            </a:r>
            <a:r>
              <a:rPr lang="en-US" dirty="0" err="1" smtClean="0"/>
              <a:t>natus</a:t>
            </a:r>
            <a:r>
              <a:rPr lang="en-US" dirty="0" smtClean="0"/>
              <a:t> error sit. </a:t>
            </a:r>
            <a:r>
              <a:rPr lang="en-US" dirty="0" err="1" smtClean="0"/>
              <a:t>Voluptatem</a:t>
            </a:r>
            <a:r>
              <a:rPr lang="en-US" dirty="0" smtClean="0"/>
              <a:t> </a:t>
            </a:r>
            <a:r>
              <a:rPr lang="en-US" dirty="0" err="1" smtClean="0"/>
              <a:t>accusantium</a:t>
            </a:r>
            <a:r>
              <a:rPr lang="en-US" dirty="0" smtClean="0"/>
              <a:t> </a:t>
            </a:r>
            <a:r>
              <a:rPr lang="en-US" dirty="0" err="1" smtClean="0"/>
              <a:t>doloremque</a:t>
            </a:r>
            <a:r>
              <a:rPr lang="en-US" dirty="0" smtClean="0"/>
              <a:t>. Make sure </a:t>
            </a:r>
            <a:r>
              <a:rPr lang="en-US" dirty="0" err="1" smtClean="0"/>
              <a:t>weblinks</a:t>
            </a:r>
            <a:r>
              <a:rPr lang="en-US" dirty="0" smtClean="0"/>
              <a:t> are displayed in purple and </a:t>
            </a:r>
            <a:r>
              <a:rPr lang="en-US" dirty="0" err="1" smtClean="0"/>
              <a:t>uderlined</a:t>
            </a:r>
            <a:r>
              <a:rPr lang="en-US" dirty="0" smtClean="0"/>
              <a:t>.</a:t>
            </a:r>
          </a:p>
        </p:txBody>
      </p:sp>
      <p:sp>
        <p:nvSpPr>
          <p:cNvPr id="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smtClean="0"/>
              <a:t>&lt;Insert Section Marker here if needed&gt;</a:t>
            </a:r>
            <a:endParaRPr lang="en-US" dirty="0"/>
          </a:p>
        </p:txBody>
      </p:sp>
      <p:pic>
        <p:nvPicPr>
          <p:cNvPr id="12" name="Picture 11"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6056965"/>
            <a:ext cx="1505379" cy="679419"/>
          </a:xfrm>
          <a:prstGeom prst="rect">
            <a:avLst/>
          </a:prstGeom>
        </p:spPr>
      </p:pic>
      <p:pic>
        <p:nvPicPr>
          <p:cNvPr id="7"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4114431347"/>
      </p:ext>
    </p:extLst>
  </p:cSld>
  <p:clrMapOvr>
    <a:masterClrMapping/>
  </p:clrMapOvr>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页脚占位符 2"/>
          <p:cNvSpPr>
            <a:spLocks noGrp="1"/>
          </p:cNvSpPr>
          <p:nvPr>
            <p:ph type="ftr" sz="quarter" idx="10"/>
          </p:nvPr>
        </p:nvSpPr>
        <p:spPr>
          <a:xfrm>
            <a:off x="3124200" y="6394450"/>
            <a:ext cx="5172075" cy="231775"/>
          </a:xfrm>
          <a:prstGeom prst="rect">
            <a:avLst/>
          </a:prstGeom>
        </p:spPr>
        <p:txBody>
          <a:bodyPr/>
          <a:lstStyle/>
          <a:p>
            <a:pPr>
              <a:defRPr/>
            </a:pPr>
            <a:endParaRPr lang="en-US" altLang="zh-CN">
              <a:solidFill>
                <a:srgbClr val="FFFFFF"/>
              </a:solidFill>
            </a:endParaRPr>
          </a:p>
        </p:txBody>
      </p:sp>
      <p:sp>
        <p:nvSpPr>
          <p:cNvPr id="4" name="灯片编号占位符 3"/>
          <p:cNvSpPr>
            <a:spLocks noGrp="1"/>
          </p:cNvSpPr>
          <p:nvPr>
            <p:ph type="sldNum" sz="quarter" idx="11"/>
          </p:nvPr>
        </p:nvSpPr>
        <p:spPr>
          <a:xfrm>
            <a:off x="8424863" y="6394450"/>
            <a:ext cx="457200" cy="231775"/>
          </a:xfrm>
          <a:prstGeom prst="rect">
            <a:avLst/>
          </a:prstGeom>
        </p:spPr>
        <p:txBody>
          <a:bodyPr/>
          <a:lstStyle/>
          <a:p>
            <a:pPr>
              <a:defRPr/>
            </a:pPr>
            <a:fld id="{2F7BE3E6-8331-44FB-BEA0-D7B2663AB3EC}" type="slidenum">
              <a:rPr lang="zh-CN" altLang="en-US" smtClean="0">
                <a:solidFill>
                  <a:srgbClr val="4B4B4B"/>
                </a:solidFill>
              </a:rPr>
              <a:pPr>
                <a:defRPr/>
              </a:pPr>
              <a:t>‹#›</a:t>
            </a:fld>
            <a:endParaRPr lang="en-US" altLang="zh-CN">
              <a:solidFill>
                <a:srgbClr val="4B4B4B"/>
              </a:solidFill>
            </a:endParaRPr>
          </a:p>
        </p:txBody>
      </p:sp>
    </p:spTree>
    <p:extLst>
      <p:ext uri="{BB962C8B-B14F-4D97-AF65-F5344CB8AC3E}">
        <p14:creationId xmlns:p14="http://schemas.microsoft.com/office/powerpoint/2010/main" val="540474581"/>
      </p:ext>
    </p:extLst>
  </p:cSld>
  <p:clrMapOvr>
    <a:masterClrMapping/>
  </p:clrMapOvr>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Cover">
    <p:bg>
      <p:bgPr>
        <a:solidFill>
          <a:srgbClr val="000000"/>
        </a:solidFill>
        <a:effectLst/>
      </p:bgPr>
    </p:bg>
    <p:spTree>
      <p:nvGrpSpPr>
        <p:cNvPr id="1" name=""/>
        <p:cNvGrpSpPr/>
        <p:nvPr/>
      </p:nvGrpSpPr>
      <p:grpSpPr>
        <a:xfrm>
          <a:off x="0" y="0"/>
          <a:ext cx="0" cy="0"/>
          <a:chOff x="0" y="0"/>
          <a:chExt cx="0" cy="0"/>
        </a:xfrm>
      </p:grpSpPr>
      <p:sp>
        <p:nvSpPr>
          <p:cNvPr id="20" name="Title 19"/>
          <p:cNvSpPr>
            <a:spLocks noGrp="1"/>
          </p:cNvSpPr>
          <p:nvPr>
            <p:ph type="title" hasCustomPrompt="1"/>
          </p:nvPr>
        </p:nvSpPr>
        <p:spPr>
          <a:xfrm>
            <a:off x="1210730" y="1178710"/>
            <a:ext cx="4775203" cy="1143000"/>
          </a:xfrm>
          <a:prstGeom prst="rect">
            <a:avLst/>
          </a:prstGeom>
        </p:spPr>
        <p:txBody>
          <a:bodyPr vert="horz"/>
          <a:lstStyle>
            <a:lvl1pPr algn="l">
              <a:defRPr sz="2800" cap="all">
                <a:solidFill>
                  <a:schemeClr val="bg1"/>
                </a:solidFill>
                <a:latin typeface="Arial Black"/>
                <a:cs typeface="Arial Black"/>
              </a:defRPr>
            </a:lvl1pPr>
          </a:lstStyle>
          <a:p>
            <a:r>
              <a:rPr lang="en-US" dirty="0" smtClean="0"/>
              <a:t>Click to edit Master title style</a:t>
            </a:r>
            <a:br>
              <a:rPr lang="en-US" dirty="0" smtClean="0"/>
            </a:br>
            <a:endParaRPr lang="en-US" dirty="0"/>
          </a:p>
        </p:txBody>
      </p:sp>
      <p:sp>
        <p:nvSpPr>
          <p:cNvPr id="19" name="Content Placeholder 2"/>
          <p:cNvSpPr>
            <a:spLocks noGrp="1"/>
          </p:cNvSpPr>
          <p:nvPr>
            <p:ph idx="1"/>
          </p:nvPr>
        </p:nvSpPr>
        <p:spPr>
          <a:xfrm>
            <a:off x="1210730" y="1565641"/>
            <a:ext cx="4775203" cy="1243434"/>
          </a:xfrm>
          <a:prstGeom prst="rect">
            <a:avLst/>
          </a:prstGeom>
        </p:spPr>
        <p:txBody>
          <a:bodyPr/>
          <a:lstStyle>
            <a:lvl1pPr marL="0" indent="0">
              <a:spcBef>
                <a:spcPts val="0"/>
              </a:spcBef>
              <a:buClr>
                <a:srgbClr val="FF6600"/>
              </a:buClr>
              <a:buSzPct val="75000"/>
              <a:buFont typeface="Lucida Grande"/>
              <a:buNone/>
              <a:defRPr sz="2800" b="0" i="0" cap="all">
                <a:solidFill>
                  <a:srgbClr val="959595"/>
                </a:solidFill>
                <a:latin typeface="Arial Black"/>
                <a:cs typeface="Arial"/>
              </a:defRPr>
            </a:lvl1pPr>
            <a:lvl2pPr marL="457200" indent="0">
              <a:buClr>
                <a:srgbClr val="FF6600"/>
              </a:buClr>
              <a:buSzPct val="75000"/>
              <a:buFont typeface="Arial"/>
              <a:buNone/>
              <a:defRPr sz="2800" b="0" i="0" cap="all">
                <a:solidFill>
                  <a:srgbClr val="959595"/>
                </a:solidFill>
                <a:latin typeface="Arial Black"/>
                <a:cs typeface="Arial"/>
              </a:defRPr>
            </a:lvl2pPr>
            <a:lvl3pPr marL="914400" indent="0">
              <a:buClr>
                <a:srgbClr val="FF6600"/>
              </a:buClr>
              <a:buSzPct val="75000"/>
              <a:buFont typeface="Courier New"/>
              <a:buNone/>
              <a:defRPr sz="2800" b="0" i="0" cap="all">
                <a:solidFill>
                  <a:srgbClr val="FFFFFF"/>
                </a:solidFill>
                <a:latin typeface="Arial Black"/>
                <a:cs typeface="Arial"/>
              </a:defRPr>
            </a:lvl3pPr>
            <a:lvl4pPr marL="1371600" indent="0">
              <a:buClr>
                <a:srgbClr val="FF6600"/>
              </a:buClr>
              <a:buSzPct val="65000"/>
              <a:buFont typeface="Wingdings" charset="2"/>
              <a:buNone/>
              <a:defRPr sz="2800" b="0" i="0" cap="all">
                <a:solidFill>
                  <a:srgbClr val="FFFFFF"/>
                </a:solidFill>
                <a:latin typeface="Arial Black"/>
                <a:cs typeface="Arial"/>
              </a:defRPr>
            </a:lvl4pPr>
            <a:lvl5pPr marL="1828800" indent="0">
              <a:buClr>
                <a:srgbClr val="FF6600"/>
              </a:buClr>
              <a:buSzPct val="75000"/>
              <a:buFont typeface="Arial"/>
              <a:buNone/>
              <a:defRPr sz="2800" b="0" i="0" cap="all">
                <a:solidFill>
                  <a:srgbClr val="FFFFFF"/>
                </a:solidFill>
                <a:latin typeface="Arial Black"/>
                <a:cs typeface="Arial"/>
              </a:defRPr>
            </a:lvl5pPr>
          </a:lstStyle>
          <a:p>
            <a:pPr lvl="0"/>
            <a:r>
              <a:rPr lang="en-US" dirty="0" smtClean="0"/>
              <a:t>Click to edit Master text styles</a:t>
            </a:r>
            <a:endParaRPr lang="en-US" dirty="0"/>
          </a:p>
        </p:txBody>
      </p:sp>
      <p:sp>
        <p:nvSpPr>
          <p:cNvPr id="21" name="Content Placeholder 2"/>
          <p:cNvSpPr>
            <a:spLocks noGrp="1"/>
          </p:cNvSpPr>
          <p:nvPr>
            <p:ph idx="10"/>
          </p:nvPr>
        </p:nvSpPr>
        <p:spPr>
          <a:xfrm>
            <a:off x="1210730" y="2548246"/>
            <a:ext cx="3012020" cy="845027"/>
          </a:xfrm>
          <a:prstGeom prst="rect">
            <a:avLst/>
          </a:prstGeom>
        </p:spPr>
        <p:txBody>
          <a:bodyPr/>
          <a:lstStyle>
            <a:lvl1pPr marL="0" indent="0">
              <a:spcBef>
                <a:spcPts val="0"/>
              </a:spcBef>
              <a:buClr>
                <a:srgbClr val="FF6600"/>
              </a:buClr>
              <a:buSzPct val="75000"/>
              <a:buFont typeface="Lucida Grande"/>
              <a:buNone/>
              <a:defRPr sz="2000" b="0" i="0" cap="all">
                <a:solidFill>
                  <a:srgbClr val="959595"/>
                </a:solidFill>
                <a:latin typeface="Arial"/>
                <a:cs typeface="Arial"/>
              </a:defRPr>
            </a:lvl1pPr>
            <a:lvl2pPr marL="457200" indent="0">
              <a:buClr>
                <a:srgbClr val="FF6600"/>
              </a:buClr>
              <a:buSzPct val="75000"/>
              <a:buFont typeface="Arial"/>
              <a:buNone/>
              <a:defRPr sz="2000" b="0" i="0" cap="all">
                <a:solidFill>
                  <a:srgbClr val="959595"/>
                </a:solidFill>
                <a:latin typeface="Arial"/>
                <a:cs typeface="Arial"/>
              </a:defRPr>
            </a:lvl2pPr>
            <a:lvl3pPr marL="914400" indent="0">
              <a:buClr>
                <a:srgbClr val="FF6600"/>
              </a:buClr>
              <a:buSzPct val="75000"/>
              <a:buFont typeface="Courier New"/>
              <a:buNone/>
              <a:defRPr sz="2000" b="0" i="0" cap="all">
                <a:solidFill>
                  <a:srgbClr val="FFFFFF"/>
                </a:solidFill>
                <a:latin typeface="Arial"/>
                <a:cs typeface="Arial"/>
              </a:defRPr>
            </a:lvl3pPr>
            <a:lvl4pPr marL="1371600" indent="0">
              <a:buClr>
                <a:srgbClr val="FF6600"/>
              </a:buClr>
              <a:buSzPct val="65000"/>
              <a:buFont typeface="Wingdings" charset="2"/>
              <a:buNone/>
              <a:defRPr sz="2800" b="0" i="0" cap="all">
                <a:solidFill>
                  <a:srgbClr val="FFFFFF"/>
                </a:solidFill>
                <a:latin typeface="Arial Black"/>
                <a:cs typeface="Arial"/>
              </a:defRPr>
            </a:lvl4pPr>
            <a:lvl5pPr marL="1828800" indent="0">
              <a:buClr>
                <a:srgbClr val="FF6600"/>
              </a:buClr>
              <a:buSzPct val="75000"/>
              <a:buFont typeface="Arial"/>
              <a:buNone/>
              <a:defRPr sz="2800" b="0" i="0" cap="all">
                <a:solidFill>
                  <a:srgbClr val="FFFFFF"/>
                </a:solidFill>
                <a:latin typeface="Arial Black"/>
                <a:cs typeface="Arial"/>
              </a:defRPr>
            </a:lvl5pPr>
          </a:lstStyle>
          <a:p>
            <a:pPr lvl="0"/>
            <a:r>
              <a:rPr lang="en-US" dirty="0" smtClean="0"/>
              <a:t>Click to edit Master text styles</a:t>
            </a:r>
            <a:endParaRPr lang="en-US" dirty="0"/>
          </a:p>
        </p:txBody>
      </p:sp>
      <p:sp>
        <p:nvSpPr>
          <p:cNvPr id="14" name="TextBox 13"/>
          <p:cNvSpPr txBox="1"/>
          <p:nvPr userDrawn="1"/>
        </p:nvSpPr>
        <p:spPr>
          <a:xfrm>
            <a:off x="679906" y="1116272"/>
            <a:ext cx="603250" cy="584776"/>
          </a:xfrm>
          <a:prstGeom prst="rect">
            <a:avLst/>
          </a:prstGeom>
          <a:noFill/>
        </p:spPr>
        <p:txBody>
          <a:bodyPr wrap="square" rtlCol="0">
            <a:spAutoFit/>
          </a:bodyPr>
          <a:lstStyle/>
          <a:p>
            <a:pPr algn="r" fontAlgn="base">
              <a:spcBef>
                <a:spcPct val="0"/>
              </a:spcBef>
              <a:spcAft>
                <a:spcPct val="0"/>
              </a:spcAft>
            </a:pPr>
            <a:r>
              <a:rPr lang="en-US" sz="3200" dirty="0" smtClean="0">
                <a:solidFill>
                  <a:srgbClr val="FFFFFF"/>
                </a:solidFill>
                <a:latin typeface="Arial Black"/>
                <a:cs typeface="Arial Black"/>
              </a:rPr>
              <a:t>—</a:t>
            </a:r>
            <a:endParaRPr lang="en-US" sz="3200" dirty="0">
              <a:solidFill>
                <a:srgbClr val="FFFFFF"/>
              </a:solidFill>
              <a:latin typeface="Arial Black"/>
              <a:cs typeface="Arial Black"/>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62977" y="5909694"/>
            <a:ext cx="2918003" cy="524259"/>
          </a:xfrm>
          <a:prstGeom prst="rect">
            <a:avLst/>
          </a:prstGeom>
        </p:spPr>
      </p:pic>
    </p:spTree>
    <p:extLst>
      <p:ext uri="{BB962C8B-B14F-4D97-AF65-F5344CB8AC3E}">
        <p14:creationId xmlns:p14="http://schemas.microsoft.com/office/powerpoint/2010/main" val="118280627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5_Agenda">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0163" y="514642"/>
            <a:ext cx="8400235" cy="399311"/>
          </a:xfrm>
          <a:prstGeom prst="rect">
            <a:avLst/>
          </a:prstGeom>
        </p:spPr>
        <p:txBody>
          <a:bodyPr vert="horz" lIns="0" tIns="0" rIns="0" bIns="0"/>
          <a:lstStyle>
            <a:lvl1pPr algn="l">
              <a:defRPr sz="2400" b="1" i="0" cap="none">
                <a:solidFill>
                  <a:schemeClr val="tx1"/>
                </a:solidFill>
                <a:latin typeface="Arial"/>
                <a:cs typeface="Arial"/>
              </a:defRPr>
            </a:lvl1pPr>
          </a:lstStyle>
          <a:p>
            <a:r>
              <a:rPr lang="en-US" dirty="0" smtClean="0"/>
              <a:t>Agenda, main take-away or heading goes here </a:t>
            </a:r>
            <a:r>
              <a:rPr lang="en-US" dirty="0" err="1" smtClean="0"/>
              <a:t>lorem</a:t>
            </a:r>
            <a:r>
              <a:rPr lang="en-US" dirty="0" smtClean="0"/>
              <a:t> </a:t>
            </a:r>
            <a:r>
              <a:rPr lang="en-US" dirty="0" err="1" smtClean="0"/>
              <a:t>ipsum</a:t>
            </a:r>
            <a:r>
              <a:rPr lang="en-US" dirty="0" smtClean="0"/>
              <a:t> dolor et </a:t>
            </a:r>
            <a:r>
              <a:rPr lang="en-US" dirty="0" err="1" smtClean="0"/>
              <a:t>lorem</a:t>
            </a:r>
            <a:r>
              <a:rPr lang="en-US" dirty="0" smtClean="0"/>
              <a:t> </a:t>
            </a:r>
            <a:r>
              <a:rPr lang="en-US" dirty="0" err="1" smtClean="0"/>
              <a:t>ipsum</a:t>
            </a:r>
            <a:r>
              <a:rPr lang="en-US" dirty="0" smtClean="0"/>
              <a:t> dolor et</a:t>
            </a:r>
            <a:endParaRPr lang="en-US" dirty="0"/>
          </a:p>
        </p:txBody>
      </p:sp>
      <p:sp>
        <p:nvSpPr>
          <p:cNvPr id="26" name="Text Placeholder 10"/>
          <p:cNvSpPr>
            <a:spLocks noGrp="1"/>
          </p:cNvSpPr>
          <p:nvPr>
            <p:ph type="body" sz="quarter" idx="11" hasCustomPrompt="1"/>
          </p:nvPr>
        </p:nvSpPr>
        <p:spPr>
          <a:xfrm>
            <a:off x="5423078" y="1357707"/>
            <a:ext cx="764102" cy="3075749"/>
          </a:xfrm>
          <a:prstGeom prst="rect">
            <a:avLst/>
          </a:prstGeom>
        </p:spPr>
        <p:txBody>
          <a:bodyPr vert="horz" lIns="0" tIns="0" rIns="0" bIns="0"/>
          <a:lstStyle>
            <a:lvl1pPr marL="0" indent="0" algn="r">
              <a:spcBef>
                <a:spcPts val="0"/>
              </a:spcBef>
              <a:spcAft>
                <a:spcPts val="1200"/>
              </a:spcAft>
              <a:buNone/>
              <a:defRPr sz="1500" b="0" i="0">
                <a:solidFill>
                  <a:schemeClr val="tx1"/>
                </a:solidFill>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smtClean="0"/>
              <a:t>01</a:t>
            </a:r>
          </a:p>
          <a:p>
            <a:pPr lvl="0"/>
            <a:r>
              <a:rPr lang="en-US" dirty="0" smtClean="0"/>
              <a:t>02</a:t>
            </a:r>
          </a:p>
          <a:p>
            <a:pPr lvl="0"/>
            <a:r>
              <a:rPr lang="en-US" dirty="0" smtClean="0"/>
              <a:t>03</a:t>
            </a:r>
          </a:p>
          <a:p>
            <a:pPr lvl="0"/>
            <a:r>
              <a:rPr lang="en-US" dirty="0" smtClean="0"/>
              <a:t>04</a:t>
            </a:r>
          </a:p>
          <a:p>
            <a:pPr lvl="0"/>
            <a:r>
              <a:rPr lang="en-US" dirty="0" smtClean="0"/>
              <a:t>05</a:t>
            </a:r>
          </a:p>
          <a:p>
            <a:pPr lvl="0"/>
            <a:r>
              <a:rPr lang="en-US" dirty="0" smtClean="0"/>
              <a:t>06</a:t>
            </a:r>
          </a:p>
        </p:txBody>
      </p:sp>
      <p:sp>
        <p:nvSpPr>
          <p:cNvPr id="27" name="Text Placeholder 10"/>
          <p:cNvSpPr>
            <a:spLocks noGrp="1"/>
          </p:cNvSpPr>
          <p:nvPr>
            <p:ph type="body" sz="quarter" idx="12" hasCustomPrompt="1"/>
          </p:nvPr>
        </p:nvSpPr>
        <p:spPr>
          <a:xfrm>
            <a:off x="420163" y="1347443"/>
            <a:ext cx="4272530" cy="3086012"/>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chemeClr val="tx1"/>
                </a:solidFill>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smtClean="0"/>
              <a:t>Could also be titled ‘Contents’</a:t>
            </a:r>
          </a:p>
          <a:p>
            <a:pPr lvl="0"/>
            <a:r>
              <a:rPr lang="en-US" dirty="0" smtClean="0"/>
              <a:t>Second item on agenda</a:t>
            </a:r>
          </a:p>
          <a:p>
            <a:pPr lvl="0"/>
            <a:r>
              <a:rPr lang="en-US" dirty="0" smtClean="0"/>
              <a:t>Third item</a:t>
            </a:r>
          </a:p>
          <a:p>
            <a:pPr lvl="0"/>
            <a:r>
              <a:rPr lang="en-US" dirty="0" smtClean="0"/>
              <a:t>Fourth item</a:t>
            </a:r>
          </a:p>
          <a:p>
            <a:pPr lvl="0"/>
            <a:r>
              <a:rPr lang="en-US" dirty="0" smtClean="0"/>
              <a:t>Fifth</a:t>
            </a:r>
          </a:p>
          <a:p>
            <a:pPr lvl="0"/>
            <a:r>
              <a:rPr lang="en-US" dirty="0" smtClean="0"/>
              <a:t>Sixth and final item</a:t>
            </a:r>
          </a:p>
        </p:txBody>
      </p:sp>
      <p:sp>
        <p:nvSpPr>
          <p:cNvPr id="29"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chemeClr val="tx1"/>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smtClean="0"/>
              <a:t>&lt;Insert Section Marker here if needed&gt;</a:t>
            </a:r>
            <a:endParaRPr lang="en-US" dirty="0"/>
          </a:p>
        </p:txBody>
      </p:sp>
      <p:pic>
        <p:nvPicPr>
          <p:cNvPr id="9" name="Picture 8"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6056965"/>
            <a:ext cx="1505379" cy="679419"/>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68800032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Big Statement_Layout">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5402"/>
            <a:ext cx="9144000" cy="6858000"/>
          </a:xfrm>
          <a:prstGeom prst="rect">
            <a:avLst/>
          </a:pr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solidFill>
                  <a:srgbClr val="FFFFFF"/>
                </a:solidFill>
                <a:latin typeface="+mj-lt"/>
              </a:defRPr>
            </a:lvl1pPr>
            <a:lvl2pPr marL="742950" indent="-285750">
              <a:buFont typeface="Courier New"/>
              <a:buChar char="o"/>
              <a:defRPr/>
            </a:lvl2pPr>
            <a:lvl5pPr marL="2057400" indent="-228600">
              <a:buFont typeface="Wingdings"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dirty="0"/>
              <a:t>.</a:t>
            </a:r>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solidFill>
                  <a:srgbClr val="FFFFFF"/>
                </a:solidFill>
                <a:latin typeface="+mj-lt"/>
                <a:cs typeface="Arial"/>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1500" b="1" i="0" cap="none">
                <a:solidFill>
                  <a:srgbClr val="FFFFFF"/>
                </a:solidFill>
                <a:latin typeface="+mj-lt"/>
                <a:cs typeface="Arial"/>
              </a:defRPr>
            </a:lvl1pPr>
          </a:lstStyle>
          <a:p>
            <a:r>
              <a:rPr lang="en-US" dirty="0"/>
              <a:t>Main take-away or heading goes here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1406" y="6263738"/>
            <a:ext cx="1162775" cy="315053"/>
          </a:xfrm>
          <a:prstGeom prst="rect">
            <a:avLst/>
          </a:prstGeom>
        </p:spPr>
      </p:pic>
    </p:spTree>
    <p:extLst>
      <p:ext uri="{BB962C8B-B14F-4D97-AF65-F5344CB8AC3E}">
        <p14:creationId xmlns:p14="http://schemas.microsoft.com/office/powerpoint/2010/main" val="176147207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44551" y="1390767"/>
            <a:ext cx="7619389" cy="4735399"/>
          </a:xfrm>
          <a:prstGeom prst="rect">
            <a:avLst/>
          </a:prstGeom>
        </p:spPr>
        <p:txBody>
          <a:bodyPr/>
          <a:lstStyle>
            <a:lvl1pPr marL="342900" indent="-342900">
              <a:buClr>
                <a:srgbClr val="FF6600"/>
              </a:buClr>
              <a:buSzPct val="75000"/>
              <a:buFont typeface="Lucida Grande"/>
              <a:buChar char="—"/>
              <a:defRPr sz="2000" b="0" i="0">
                <a:solidFill>
                  <a:srgbClr val="434544"/>
                </a:solidFill>
                <a:latin typeface="Arial"/>
                <a:cs typeface="Arial"/>
              </a:defRPr>
            </a:lvl1pPr>
            <a:lvl2pPr marL="742950" indent="-285750">
              <a:buClr>
                <a:srgbClr val="FF6600"/>
              </a:buClr>
              <a:buSzPct val="75000"/>
              <a:buFont typeface="Arial"/>
              <a:buChar char="•"/>
              <a:defRPr sz="2000" b="0" i="0">
                <a:solidFill>
                  <a:srgbClr val="434544"/>
                </a:solidFill>
                <a:latin typeface="Arial"/>
                <a:cs typeface="Arial"/>
              </a:defRPr>
            </a:lvl2pPr>
            <a:lvl3pPr marL="1143000" indent="-228600">
              <a:buClr>
                <a:srgbClr val="FF6600"/>
              </a:buClr>
              <a:buSzPct val="75000"/>
              <a:buFont typeface="Courier New"/>
              <a:buChar char="o"/>
              <a:defRPr sz="1800" b="0" i="0">
                <a:solidFill>
                  <a:srgbClr val="434544"/>
                </a:solidFill>
                <a:latin typeface="Arial"/>
                <a:cs typeface="Arial"/>
              </a:defRPr>
            </a:lvl3pPr>
            <a:lvl4pPr marL="1600200" indent="-228600">
              <a:buClr>
                <a:srgbClr val="FF6600"/>
              </a:buClr>
              <a:buSzPct val="65000"/>
              <a:buFont typeface="Wingdings" charset="2"/>
              <a:buChar char="§"/>
              <a:defRPr sz="1800" b="0" i="0">
                <a:solidFill>
                  <a:srgbClr val="434544"/>
                </a:solidFill>
                <a:latin typeface="Arial"/>
                <a:cs typeface="Arial"/>
              </a:defRPr>
            </a:lvl4pPr>
            <a:lvl5pPr marL="2057400" indent="-228600">
              <a:buClr>
                <a:srgbClr val="FF6600"/>
              </a:buClr>
              <a:buSzPct val="75000"/>
              <a:buFont typeface="Arial"/>
              <a:buChar char="»"/>
              <a:defRPr b="0" i="0">
                <a:solidFill>
                  <a:srgbClr val="434544"/>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Slide Number Placeholder 1"/>
          <p:cNvSpPr txBox="1">
            <a:spLocks/>
          </p:cNvSpPr>
          <p:nvPr userDrawn="1"/>
        </p:nvSpPr>
        <p:spPr>
          <a:xfrm>
            <a:off x="8463941" y="6376633"/>
            <a:ext cx="680065" cy="481371"/>
          </a:xfrm>
          <a:prstGeom prst="rect">
            <a:avLst/>
          </a:prstGeom>
          <a:ln/>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A7081D8-B099-416F-9582-802BDA6BDEA2}" type="slidenum">
              <a:rPr lang="en-US" sz="900" smtClean="0">
                <a:solidFill>
                  <a:srgbClr val="444444"/>
                </a:solidFill>
              </a:rPr>
              <a:pPr/>
              <a:t>‹#›</a:t>
            </a:fld>
            <a:endParaRPr lang="en-US" sz="900" dirty="0">
              <a:solidFill>
                <a:srgbClr val="444444"/>
              </a:solidFill>
            </a:endParaRPr>
          </a:p>
        </p:txBody>
      </p:sp>
      <p:sp>
        <p:nvSpPr>
          <p:cNvPr id="10" name="Title 1"/>
          <p:cNvSpPr>
            <a:spLocks noGrp="1"/>
          </p:cNvSpPr>
          <p:nvPr>
            <p:ph type="title" hasCustomPrompt="1"/>
          </p:nvPr>
        </p:nvSpPr>
        <p:spPr>
          <a:xfrm>
            <a:off x="457200" y="205979"/>
            <a:ext cx="8229600" cy="492521"/>
          </a:xfrm>
          <a:prstGeom prst="rect">
            <a:avLst/>
          </a:prstGeom>
        </p:spPr>
        <p:txBody>
          <a:bodyPr lIns="0" tIns="0" rIns="0" bIns="0"/>
          <a:lstStyle>
            <a:lvl1pPr>
              <a:defRPr sz="2000" cap="all">
                <a:solidFill>
                  <a:srgbClr val="434544"/>
                </a:solidFill>
                <a:latin typeface="Arial Black"/>
                <a:cs typeface="Arial Black"/>
              </a:defRPr>
            </a:lvl1pPr>
          </a:lstStyle>
          <a:p>
            <a:r>
              <a:rPr lang="en-US" dirty="0" smtClean="0"/>
              <a:t>CLICK TO EDIT MASTER TITLE STYLE</a:t>
            </a:r>
            <a:endParaRPr lang="en-US" dirty="0"/>
          </a:p>
        </p:txBody>
      </p:sp>
      <p:sp>
        <p:nvSpPr>
          <p:cNvPr id="11" name="TextBox 10"/>
          <p:cNvSpPr txBox="1"/>
          <p:nvPr userDrawn="1"/>
        </p:nvSpPr>
        <p:spPr>
          <a:xfrm>
            <a:off x="4270375" y="275829"/>
            <a:ext cx="603250" cy="584776"/>
          </a:xfrm>
          <a:prstGeom prst="rect">
            <a:avLst/>
          </a:prstGeom>
          <a:noFill/>
        </p:spPr>
        <p:txBody>
          <a:bodyPr wrap="square" rtlCol="0">
            <a:spAutoFit/>
          </a:bodyPr>
          <a:lstStyle/>
          <a:p>
            <a:pPr algn="ctr"/>
            <a:r>
              <a:rPr lang="en-US" sz="3200" dirty="0" smtClean="0">
                <a:solidFill>
                  <a:srgbClr val="FF8001"/>
                </a:solidFill>
                <a:latin typeface="Arial Black"/>
                <a:cs typeface="Arial Black"/>
              </a:rPr>
              <a:t>—</a:t>
            </a:r>
            <a:endParaRPr lang="en-US" sz="3200" dirty="0">
              <a:solidFill>
                <a:srgbClr val="FF8001"/>
              </a:solidFill>
              <a:latin typeface="Arial Black"/>
              <a:cs typeface="Arial Black"/>
            </a:endParaRPr>
          </a:p>
        </p:txBody>
      </p:sp>
    </p:spTree>
    <p:extLst>
      <p:ext uri="{BB962C8B-B14F-4D97-AF65-F5344CB8AC3E}">
        <p14:creationId xmlns:p14="http://schemas.microsoft.com/office/powerpoint/2010/main" val="398304348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5_Content_1-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2000" b="1" i="0" cap="none">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smtClean="0"/>
              <a:t>Main take-away or heading goes here</a:t>
            </a:r>
            <a:endParaRPr lang="en-US" dirty="0"/>
          </a:p>
        </p:txBody>
      </p:sp>
      <p:sp>
        <p:nvSpPr>
          <p:cNvPr id="23" name="Text Placeholder 10"/>
          <p:cNvSpPr>
            <a:spLocks noGrp="1"/>
          </p:cNvSpPr>
          <p:nvPr>
            <p:ph type="body" sz="quarter" idx="12" hasCustomPrompt="1"/>
          </p:nvPr>
        </p:nvSpPr>
        <p:spPr>
          <a:xfrm>
            <a:off x="429570" y="1357706"/>
            <a:ext cx="7739640" cy="2571809"/>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0"/>
              </a:spcAft>
              <a:buClr>
                <a:srgbClr val="FF6600"/>
              </a:buClr>
              <a:buSzPct val="75000"/>
              <a:buFontTx/>
              <a:buNone/>
              <a:tabLst/>
              <a:defRPr sz="1600" baseline="0">
                <a:latin typeface="Segoe UI Light" panose="020B0502040204020203" pitchFamily="34" charset="0"/>
                <a:ea typeface="微软雅黑" panose="020B0503020204020204" pitchFamily="34" charset="-122"/>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smtClean="0"/>
              <a:t>This section has a single column layout and is for text-only content. </a:t>
            </a:r>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Sed </a:t>
            </a:r>
            <a:r>
              <a:rPr lang="en-US" dirty="0" err="1" smtClean="0"/>
              <a:t>ut</a:t>
            </a:r>
            <a:r>
              <a:rPr lang="en-US" dirty="0" smtClean="0"/>
              <a:t> </a:t>
            </a:r>
            <a:r>
              <a:rPr lang="en-US" dirty="0" err="1" smtClean="0"/>
              <a:t>perspiciatis</a:t>
            </a:r>
            <a:r>
              <a:rPr lang="en-US" dirty="0" smtClean="0"/>
              <a:t> </a:t>
            </a:r>
            <a:r>
              <a:rPr lang="en-US" dirty="0" err="1" smtClean="0"/>
              <a:t>unde</a:t>
            </a:r>
            <a:r>
              <a:rPr lang="en-US" dirty="0" smtClean="0"/>
              <a:t> </a:t>
            </a:r>
            <a:r>
              <a:rPr lang="en-US" dirty="0" err="1" smtClean="0"/>
              <a:t>omnis</a:t>
            </a:r>
            <a:r>
              <a:rPr lang="en-US" dirty="0" smtClean="0"/>
              <a:t> </a:t>
            </a:r>
            <a:r>
              <a:rPr lang="en-US" dirty="0" err="1" smtClean="0"/>
              <a:t>iste</a:t>
            </a:r>
            <a:r>
              <a:rPr lang="en-US" dirty="0" smtClean="0"/>
              <a:t> </a:t>
            </a:r>
            <a:r>
              <a:rPr lang="en-US" dirty="0" err="1" smtClean="0"/>
              <a:t>natus</a:t>
            </a:r>
            <a:r>
              <a:rPr lang="en-US" dirty="0" smtClean="0"/>
              <a:t> error sit. </a:t>
            </a:r>
            <a:r>
              <a:rPr lang="en-US" dirty="0" err="1" smtClean="0"/>
              <a:t>Voluptatem</a:t>
            </a:r>
            <a:r>
              <a:rPr lang="en-US" dirty="0" smtClean="0"/>
              <a:t> </a:t>
            </a:r>
            <a:r>
              <a:rPr lang="en-US" dirty="0" err="1" smtClean="0"/>
              <a:t>accusantium</a:t>
            </a:r>
            <a:r>
              <a:rPr lang="en-US" dirty="0" smtClean="0"/>
              <a:t> </a:t>
            </a:r>
            <a:r>
              <a:rPr lang="en-US" dirty="0" err="1" smtClean="0"/>
              <a:t>doloremque</a:t>
            </a:r>
            <a:r>
              <a:rPr lang="en-US" dirty="0" smtClean="0"/>
              <a:t>. Make sure </a:t>
            </a:r>
            <a:r>
              <a:rPr lang="en-US" dirty="0" err="1" smtClean="0"/>
              <a:t>weblinks</a:t>
            </a:r>
            <a:r>
              <a:rPr lang="en-US" dirty="0" smtClean="0"/>
              <a:t> are displayed in purple and </a:t>
            </a:r>
            <a:r>
              <a:rPr lang="en-US" dirty="0" err="1" smtClean="0"/>
              <a:t>uderlined</a:t>
            </a:r>
            <a:r>
              <a:rPr lang="en-US" dirty="0" smtClean="0"/>
              <a:t>.</a:t>
            </a:r>
          </a:p>
        </p:txBody>
      </p:sp>
      <p:sp>
        <p:nvSpPr>
          <p:cNvPr id="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smtClean="0"/>
              <a:t>&lt;Insert Section Marker here if needed&gt;</a:t>
            </a:r>
            <a:endParaRPr lang="en-US" dirty="0"/>
          </a:p>
        </p:txBody>
      </p:sp>
      <p:pic>
        <p:nvPicPr>
          <p:cNvPr id="12" name="Picture 11"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6056965"/>
            <a:ext cx="1505379" cy="679419"/>
          </a:xfrm>
          <a:prstGeom prst="rect">
            <a:avLst/>
          </a:prstGeom>
        </p:spPr>
      </p:pic>
      <p:pic>
        <p:nvPicPr>
          <p:cNvPr id="7"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1091203100"/>
      </p:ext>
    </p:extLst>
  </p:cSld>
  <p:clrMapOvr>
    <a:masterClrMapping/>
  </p:clrMapOvr>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7_Content_1-Column">
    <p:spTree>
      <p:nvGrpSpPr>
        <p:cNvPr id="1" name=""/>
        <p:cNvGrpSpPr/>
        <p:nvPr/>
      </p:nvGrpSpPr>
      <p:grpSpPr>
        <a:xfrm>
          <a:off x="0" y="0"/>
          <a:ext cx="0" cy="0"/>
          <a:chOff x="0" y="0"/>
          <a:chExt cx="0" cy="0"/>
        </a:xfrm>
      </p:grpSpPr>
      <p:sp>
        <p:nvSpPr>
          <p:cNvPr id="8" name="Slide Number Placeholder 1"/>
          <p:cNvSpPr txBox="1">
            <a:spLocks/>
          </p:cNvSpPr>
          <p:nvPr/>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latin typeface="微软雅黑" panose="020B0503020204020204" pitchFamily="34" charset="-122"/>
              </a:rPr>
              <a:pPr algn="r"/>
              <a:t>‹#›</a:t>
            </a:fld>
            <a:endParaRPr lang="en-US" sz="900" dirty="0">
              <a:solidFill>
                <a:srgbClr val="444444"/>
              </a:solidFill>
              <a:latin typeface="微软雅黑" panose="020B0503020204020204" pitchFamily="34" charset="-122"/>
            </a:endParaRPr>
          </a:p>
        </p:txBody>
      </p:sp>
      <p:pic>
        <p:nvPicPr>
          <p:cNvPr id="12" name="Picture 11" descr="crv_logo_rgb_pos.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45541" y="6060575"/>
            <a:ext cx="1505379" cy="679419"/>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3857" y="6003291"/>
            <a:ext cx="3059988" cy="817197"/>
          </a:xfrm>
          <a:prstGeom prst="rect">
            <a:avLst/>
          </a:prstGeom>
        </p:spPr>
      </p:pic>
    </p:spTree>
    <p:extLst>
      <p:ext uri="{BB962C8B-B14F-4D97-AF65-F5344CB8AC3E}">
        <p14:creationId xmlns:p14="http://schemas.microsoft.com/office/powerpoint/2010/main" val="2895885935"/>
      </p:ext>
    </p:extLst>
  </p:cSld>
  <p:clrMapOvr>
    <a:masterClrMapping/>
  </p:clrMapOvr>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60_Content_1-Column">
    <p:spTree>
      <p:nvGrpSpPr>
        <p:cNvPr id="1" name=""/>
        <p:cNvGrpSpPr/>
        <p:nvPr/>
      </p:nvGrpSpPr>
      <p:grpSpPr>
        <a:xfrm>
          <a:off x="0" y="0"/>
          <a:ext cx="0" cy="0"/>
          <a:chOff x="0" y="0"/>
          <a:chExt cx="0" cy="0"/>
        </a:xfrm>
      </p:grpSpPr>
      <p:sp>
        <p:nvSpPr>
          <p:cNvPr id="8" name="Slide Number Placeholder 1"/>
          <p:cNvSpPr txBox="1">
            <a:spLocks/>
          </p:cNvSpPr>
          <p:nvPr/>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latin typeface="微软雅黑" panose="020B0503020204020204" pitchFamily="34" charset="-122"/>
              </a:rPr>
              <a:pPr algn="r"/>
              <a:t>‹#›</a:t>
            </a:fld>
            <a:endParaRPr lang="en-US" sz="900" dirty="0">
              <a:solidFill>
                <a:srgbClr val="444444"/>
              </a:solidFill>
              <a:latin typeface="微软雅黑" panose="020B0503020204020204" pitchFamily="34" charset="-122"/>
            </a:endParaRPr>
          </a:p>
        </p:txBody>
      </p:sp>
      <p:pic>
        <p:nvPicPr>
          <p:cNvPr id="12" name="Picture 11" descr="crv_logo_rgb_pos.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45541" y="6060575"/>
            <a:ext cx="1505379" cy="679419"/>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3857" y="6003291"/>
            <a:ext cx="3059988" cy="817197"/>
          </a:xfrm>
          <a:prstGeom prst="rect">
            <a:avLst/>
          </a:prstGeom>
        </p:spPr>
      </p:pic>
    </p:spTree>
    <p:extLst>
      <p:ext uri="{BB962C8B-B14F-4D97-AF65-F5344CB8AC3E}">
        <p14:creationId xmlns:p14="http://schemas.microsoft.com/office/powerpoint/2010/main" val="413301667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Full-bleed-Image_With-Quote">
    <p:spTree>
      <p:nvGrpSpPr>
        <p:cNvPr id="1" name=""/>
        <p:cNvGrpSpPr/>
        <p:nvPr/>
      </p:nvGrpSpPr>
      <p:grpSpPr>
        <a:xfrm>
          <a:off x="0" y="0"/>
          <a:ext cx="0" cy="0"/>
          <a:chOff x="0" y="0"/>
          <a:chExt cx="0" cy="0"/>
        </a:xfrm>
      </p:grpSpPr>
      <p:pic>
        <p:nvPicPr>
          <p:cNvPr id="9" name="Picture 8"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3" y="6056969"/>
            <a:ext cx="1505379" cy="679419"/>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2" y="6003294"/>
            <a:ext cx="1735195" cy="817197"/>
          </a:xfrm>
          <a:prstGeom prst="rect">
            <a:avLst/>
          </a:prstGeom>
        </p:spPr>
      </p:pic>
      <p:sp>
        <p:nvSpPr>
          <p:cNvPr id="3" name="标题 2">
            <a:extLst>
              <a:ext uri="{FF2B5EF4-FFF2-40B4-BE49-F238E27FC236}">
                <a16:creationId xmlns="" xmlns:a16="http://schemas.microsoft.com/office/drawing/2014/main" id="{7658A79F-992D-42C9-9A52-145037005096}"/>
              </a:ext>
            </a:extLst>
          </p:cNvPr>
          <p:cNvSpPr>
            <a:spLocks noGrp="1"/>
          </p:cNvSpPr>
          <p:nvPr>
            <p:ph type="title"/>
          </p:nvPr>
        </p:nvSpPr>
        <p:spPr>
          <a:xfrm>
            <a:off x="628650" y="365129"/>
            <a:ext cx="4972050" cy="679419"/>
          </a:xfrm>
          <a:prstGeom prst="rect">
            <a:avLst/>
          </a:prstGeom>
        </p:spPr>
        <p:txBody>
          <a:bodyPr/>
          <a:lstStyle>
            <a:lvl1pPr>
              <a:defRPr sz="2800" b="1">
                <a:solidFill>
                  <a:schemeClr val="bg2"/>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spTree>
    <p:extLst>
      <p:ext uri="{BB962C8B-B14F-4D97-AF65-F5344CB8AC3E}">
        <p14:creationId xmlns:p14="http://schemas.microsoft.com/office/powerpoint/2010/main" val="1278960084"/>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Cover-Page-No_Image_Black">
    <p:bg>
      <p:bgPr>
        <a:solidFill>
          <a:schemeClr val="tx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5402"/>
            <a:ext cx="9144000" cy="6858000"/>
          </a:xfrm>
          <a:prstGeom prst="rect">
            <a:avLst/>
          </a:prstGeom>
        </p:spPr>
      </p:pic>
      <p:sp>
        <p:nvSpPr>
          <p:cNvPr id="5"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bg1"/>
                </a:solidFill>
                <a:latin typeface="+mj-lt"/>
                <a:cs typeface="Arial"/>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bg1">
                    <a:lumMod val="65000"/>
                  </a:schemeClr>
                </a:solidFill>
                <a:latin typeface="+mj-lt"/>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9"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rgbClr val="BFBFBF"/>
                </a:solidFill>
                <a:latin typeface="+mj-lt"/>
                <a:cs typeface="Arial"/>
              </a:defRPr>
            </a:lvl1pPr>
          </a:lstStyle>
          <a:p>
            <a:r>
              <a:rPr lang="en-US" dirty="0"/>
              <a:t>Optional subtitle goes here and can go on multiple lines as needed for your presentation</a:t>
            </a: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45542" y="6051591"/>
            <a:ext cx="1500694" cy="679419"/>
          </a:xfrm>
          <a:prstGeom prst="rect">
            <a:avLst/>
          </a:prstGeom>
        </p:spPr>
      </p:pic>
    </p:spTree>
    <p:extLst>
      <p:ext uri="{BB962C8B-B14F-4D97-AF65-F5344CB8AC3E}">
        <p14:creationId xmlns:p14="http://schemas.microsoft.com/office/powerpoint/2010/main" val="3103240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4_Agenda">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0163" y="514642"/>
            <a:ext cx="8400235" cy="399311"/>
          </a:xfrm>
          <a:prstGeom prst="rect">
            <a:avLst/>
          </a:prstGeom>
        </p:spPr>
        <p:txBody>
          <a:bodyPr vert="horz" lIns="0" tIns="0" rIns="0" bIns="0"/>
          <a:lstStyle>
            <a:lvl1pPr algn="l">
              <a:defRPr sz="2400" b="1" i="0" cap="none">
                <a:solidFill>
                  <a:schemeClr val="tx1"/>
                </a:solidFill>
                <a:latin typeface="Arial"/>
                <a:cs typeface="Arial"/>
              </a:defRPr>
            </a:lvl1pPr>
          </a:lstStyle>
          <a:p>
            <a:r>
              <a:rPr lang="en-US" dirty="0"/>
              <a:t>Agenda, main take-away or heading goes here </a:t>
            </a:r>
            <a:r>
              <a:rPr lang="en-US" dirty="0" err="1"/>
              <a:t>lorem</a:t>
            </a:r>
            <a:r>
              <a:rPr lang="en-US" dirty="0"/>
              <a:t> </a:t>
            </a:r>
            <a:r>
              <a:rPr lang="en-US" dirty="0" err="1"/>
              <a:t>ipsum</a:t>
            </a:r>
            <a:r>
              <a:rPr lang="en-US" dirty="0"/>
              <a:t> dolor et </a:t>
            </a:r>
            <a:r>
              <a:rPr lang="en-US" dirty="0" err="1"/>
              <a:t>lorem</a:t>
            </a:r>
            <a:r>
              <a:rPr lang="en-US" dirty="0"/>
              <a:t> </a:t>
            </a:r>
            <a:r>
              <a:rPr lang="en-US" dirty="0" err="1"/>
              <a:t>ipsum</a:t>
            </a:r>
            <a:r>
              <a:rPr lang="en-US" dirty="0"/>
              <a:t> dolor et</a:t>
            </a:r>
          </a:p>
        </p:txBody>
      </p:sp>
      <p:sp>
        <p:nvSpPr>
          <p:cNvPr id="26" name="Text Placeholder 10"/>
          <p:cNvSpPr>
            <a:spLocks noGrp="1"/>
          </p:cNvSpPr>
          <p:nvPr>
            <p:ph type="body" sz="quarter" idx="11" hasCustomPrompt="1"/>
          </p:nvPr>
        </p:nvSpPr>
        <p:spPr>
          <a:xfrm>
            <a:off x="5423078" y="1357707"/>
            <a:ext cx="764102" cy="3075749"/>
          </a:xfrm>
          <a:prstGeom prst="rect">
            <a:avLst/>
          </a:prstGeom>
        </p:spPr>
        <p:txBody>
          <a:bodyPr vert="horz" lIns="0" tIns="0" rIns="0" bIns="0"/>
          <a:lstStyle>
            <a:lvl1pPr marL="0" indent="0" algn="r">
              <a:spcBef>
                <a:spcPts val="0"/>
              </a:spcBef>
              <a:spcAft>
                <a:spcPts val="1200"/>
              </a:spcAft>
              <a:buNone/>
              <a:defRPr sz="1500" b="0" i="0">
                <a:solidFill>
                  <a:schemeClr val="tx1"/>
                </a:solidFill>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01</a:t>
            </a:r>
          </a:p>
          <a:p>
            <a:pPr lvl="0"/>
            <a:r>
              <a:rPr lang="en-US" dirty="0"/>
              <a:t>02</a:t>
            </a:r>
          </a:p>
          <a:p>
            <a:pPr lvl="0"/>
            <a:r>
              <a:rPr lang="en-US" dirty="0"/>
              <a:t>03</a:t>
            </a:r>
          </a:p>
          <a:p>
            <a:pPr lvl="0"/>
            <a:r>
              <a:rPr lang="en-US" dirty="0"/>
              <a:t>04</a:t>
            </a:r>
          </a:p>
          <a:p>
            <a:pPr lvl="0"/>
            <a:r>
              <a:rPr lang="en-US" dirty="0"/>
              <a:t>05</a:t>
            </a:r>
          </a:p>
          <a:p>
            <a:pPr lvl="0"/>
            <a:r>
              <a:rPr lang="en-US" dirty="0"/>
              <a:t>06</a:t>
            </a:r>
          </a:p>
        </p:txBody>
      </p:sp>
      <p:sp>
        <p:nvSpPr>
          <p:cNvPr id="27" name="Text Placeholder 10"/>
          <p:cNvSpPr>
            <a:spLocks noGrp="1"/>
          </p:cNvSpPr>
          <p:nvPr>
            <p:ph type="body" sz="quarter" idx="12" hasCustomPrompt="1"/>
          </p:nvPr>
        </p:nvSpPr>
        <p:spPr>
          <a:xfrm>
            <a:off x="420163" y="1347443"/>
            <a:ext cx="4272530" cy="3086012"/>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chemeClr val="tx1"/>
                </a:solidFill>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Could also be titled ‘Contents’</a:t>
            </a:r>
          </a:p>
          <a:p>
            <a:pPr lvl="0"/>
            <a:r>
              <a:rPr lang="en-US" dirty="0"/>
              <a:t>Second item on agenda</a:t>
            </a:r>
          </a:p>
          <a:p>
            <a:pPr lvl="0"/>
            <a:r>
              <a:rPr lang="en-US" dirty="0"/>
              <a:t>Third item</a:t>
            </a:r>
          </a:p>
          <a:p>
            <a:pPr lvl="0"/>
            <a:r>
              <a:rPr lang="en-US" dirty="0"/>
              <a:t>Fourth item</a:t>
            </a:r>
          </a:p>
          <a:p>
            <a:pPr lvl="0"/>
            <a:r>
              <a:rPr lang="en-US" dirty="0"/>
              <a:t>Fifth</a:t>
            </a:r>
          </a:p>
          <a:p>
            <a:pPr lvl="0"/>
            <a:r>
              <a:rPr lang="en-US" dirty="0"/>
              <a:t>Sixth and final item</a:t>
            </a:r>
          </a:p>
        </p:txBody>
      </p:sp>
      <p:sp>
        <p:nvSpPr>
          <p:cNvPr id="29"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chemeClr val="tx1"/>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8421"/>
            <a:ext cx="1505379" cy="676506"/>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12862157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ver-Page-No_Image_White">
    <p:bg>
      <p:bgPr>
        <a:solidFill>
          <a:schemeClr val="bg1"/>
        </a:solidFill>
        <a:effectLst/>
      </p:bgPr>
    </p:bg>
    <p:spTree>
      <p:nvGrpSpPr>
        <p:cNvPr id="1" name=""/>
        <p:cNvGrpSpPr/>
        <p:nvPr/>
      </p:nvGrpSpPr>
      <p:grpSpPr>
        <a:xfrm>
          <a:off x="0" y="0"/>
          <a:ext cx="0" cy="0"/>
          <a:chOff x="0" y="0"/>
          <a:chExt cx="0" cy="0"/>
        </a:xfrm>
      </p:grpSpPr>
      <p:pic>
        <p:nvPicPr>
          <p:cNvPr id="7" name="Picture 6" descr="crv_lfcl_grhc_rgb_pos.pn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
            <a:ext cx="9144000" cy="6857998"/>
          </a:xfrm>
          <a:prstGeom prst="rect">
            <a:avLst/>
          </a:prstGeom>
        </p:spPr>
      </p:pic>
      <p:sp>
        <p:nvSpPr>
          <p:cNvPr id="12"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mj-lt"/>
                <a:cs typeface="Arial"/>
              </a:defRPr>
            </a:lvl1pPr>
          </a:lstStyle>
          <a:p>
            <a:pPr lvl="0"/>
            <a:r>
              <a:rPr lang="en-US" dirty="0"/>
              <a:t>Main title can be long longer longest</a:t>
            </a:r>
          </a:p>
        </p:txBody>
      </p:sp>
      <p:sp>
        <p:nvSpPr>
          <p:cNvPr id="13"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mj-lt"/>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14"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mj-lt"/>
                <a:cs typeface="Arial"/>
              </a:defRPr>
            </a:lvl1pPr>
          </a:lstStyle>
          <a:p>
            <a:r>
              <a:rPr lang="en-US" dirty="0"/>
              <a:t>Optional subtitle goes here and can go on multiple lines as needed for your presentation</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37785142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over-Page-With_Image">
    <p:bg>
      <p:bgPr>
        <a:solidFill>
          <a:schemeClr val="bg1"/>
        </a:solidFill>
        <a:effectLst/>
      </p:bgPr>
    </p:bg>
    <p:spTree>
      <p:nvGrpSpPr>
        <p:cNvPr id="1" name=""/>
        <p:cNvGrpSpPr/>
        <p:nvPr/>
      </p:nvGrpSpPr>
      <p:grpSpPr>
        <a:xfrm>
          <a:off x="0" y="0"/>
          <a:ext cx="0" cy="0"/>
          <a:chOff x="0" y="0"/>
          <a:chExt cx="0" cy="0"/>
        </a:xfrm>
      </p:grpSpPr>
      <p:pic>
        <p:nvPicPr>
          <p:cNvPr id="10" name="Picture Placeholder 6" descr="stock-photo-light-mosaic-70784491.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pic>
      <p:sp>
        <p:nvSpPr>
          <p:cNvPr id="13" name="Rectangle 10"/>
          <p:cNvSpPr/>
          <p:nvPr userDrawn="1"/>
        </p:nvSpPr>
        <p:spPr>
          <a:xfrm>
            <a:off x="4966942" y="-19921"/>
            <a:ext cx="4182411" cy="6858000"/>
          </a:xfrm>
          <a:custGeom>
            <a:avLst/>
            <a:gdLst>
              <a:gd name="connsiteX0" fmla="*/ 0 w 4177058"/>
              <a:gd name="connsiteY0" fmla="*/ 0 h 5143500"/>
              <a:gd name="connsiteX1" fmla="*/ 4177058 w 4177058"/>
              <a:gd name="connsiteY1" fmla="*/ 0 h 5143500"/>
              <a:gd name="connsiteX2" fmla="*/ 4177058 w 4177058"/>
              <a:gd name="connsiteY2" fmla="*/ 5143500 h 5143500"/>
              <a:gd name="connsiteX3" fmla="*/ 0 w 4177058"/>
              <a:gd name="connsiteY3" fmla="*/ 5143500 h 5143500"/>
              <a:gd name="connsiteX4" fmla="*/ 0 w 4177058"/>
              <a:gd name="connsiteY4" fmla="*/ 0 h 5143500"/>
              <a:gd name="connsiteX0" fmla="*/ 205856 w 4382914"/>
              <a:gd name="connsiteY0" fmla="*/ 0 h 5143500"/>
              <a:gd name="connsiteX1" fmla="*/ 4382914 w 4382914"/>
              <a:gd name="connsiteY1" fmla="*/ 0 h 5143500"/>
              <a:gd name="connsiteX2" fmla="*/ 4382914 w 4382914"/>
              <a:gd name="connsiteY2" fmla="*/ 5143500 h 5143500"/>
              <a:gd name="connsiteX3" fmla="*/ 205856 w 4382914"/>
              <a:gd name="connsiteY3" fmla="*/ 5143500 h 5143500"/>
              <a:gd name="connsiteX4" fmla="*/ 205856 w 4382914"/>
              <a:gd name="connsiteY4" fmla="*/ 0 h 5143500"/>
              <a:gd name="connsiteX0" fmla="*/ 336743 w 4200036"/>
              <a:gd name="connsiteY0" fmla="*/ 14941 h 5143500"/>
              <a:gd name="connsiteX1" fmla="*/ 4200036 w 4200036"/>
              <a:gd name="connsiteY1" fmla="*/ 0 h 5143500"/>
              <a:gd name="connsiteX2" fmla="*/ 4200036 w 4200036"/>
              <a:gd name="connsiteY2" fmla="*/ 5143500 h 5143500"/>
              <a:gd name="connsiteX3" fmla="*/ 22978 w 4200036"/>
              <a:gd name="connsiteY3" fmla="*/ 5143500 h 5143500"/>
              <a:gd name="connsiteX4" fmla="*/ 336743 w 4200036"/>
              <a:gd name="connsiteY4" fmla="*/ 14941 h 5143500"/>
              <a:gd name="connsiteX0" fmla="*/ 386637 w 4249930"/>
              <a:gd name="connsiteY0" fmla="*/ 14941 h 5143500"/>
              <a:gd name="connsiteX1" fmla="*/ 4249930 w 4249930"/>
              <a:gd name="connsiteY1" fmla="*/ 0 h 5143500"/>
              <a:gd name="connsiteX2" fmla="*/ 4249930 w 4249930"/>
              <a:gd name="connsiteY2" fmla="*/ 5143500 h 5143500"/>
              <a:gd name="connsiteX3" fmla="*/ 72872 w 4249930"/>
              <a:gd name="connsiteY3" fmla="*/ 5143500 h 5143500"/>
              <a:gd name="connsiteX4" fmla="*/ 386637 w 4249930"/>
              <a:gd name="connsiteY4" fmla="*/ 14941 h 5143500"/>
              <a:gd name="connsiteX0" fmla="*/ 190495 w 4053788"/>
              <a:gd name="connsiteY0" fmla="*/ 14941 h 5143500"/>
              <a:gd name="connsiteX1" fmla="*/ 4053788 w 4053788"/>
              <a:gd name="connsiteY1" fmla="*/ 0 h 5143500"/>
              <a:gd name="connsiteX2" fmla="*/ 4053788 w 4053788"/>
              <a:gd name="connsiteY2" fmla="*/ 5143500 h 5143500"/>
              <a:gd name="connsiteX3" fmla="*/ 638730 w 4053788"/>
              <a:gd name="connsiteY3" fmla="*/ 5143500 h 5143500"/>
              <a:gd name="connsiteX4" fmla="*/ 190495 w 4053788"/>
              <a:gd name="connsiteY4" fmla="*/ 14941 h 5143500"/>
              <a:gd name="connsiteX0" fmla="*/ 306077 w 4169370"/>
              <a:gd name="connsiteY0" fmla="*/ 14941 h 5143500"/>
              <a:gd name="connsiteX1" fmla="*/ 4169370 w 4169370"/>
              <a:gd name="connsiteY1" fmla="*/ 0 h 5143500"/>
              <a:gd name="connsiteX2" fmla="*/ 4169370 w 4169370"/>
              <a:gd name="connsiteY2" fmla="*/ 5143500 h 5143500"/>
              <a:gd name="connsiteX3" fmla="*/ 754312 w 4169370"/>
              <a:gd name="connsiteY3" fmla="*/ 5143500 h 5143500"/>
              <a:gd name="connsiteX4" fmla="*/ 306077 w 4169370"/>
              <a:gd name="connsiteY4" fmla="*/ 14941 h 5143500"/>
              <a:gd name="connsiteX0" fmla="*/ 319118 w 4182411"/>
              <a:gd name="connsiteY0" fmla="*/ 14941 h 5143500"/>
              <a:gd name="connsiteX1" fmla="*/ 4182411 w 4182411"/>
              <a:gd name="connsiteY1" fmla="*/ 0 h 5143500"/>
              <a:gd name="connsiteX2" fmla="*/ 4182411 w 4182411"/>
              <a:gd name="connsiteY2" fmla="*/ 5143500 h 5143500"/>
              <a:gd name="connsiteX3" fmla="*/ 722530 w 4182411"/>
              <a:gd name="connsiteY3" fmla="*/ 5143500 h 5143500"/>
              <a:gd name="connsiteX4" fmla="*/ 319118 w 4182411"/>
              <a:gd name="connsiteY4" fmla="*/ 14941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2411" h="5143500">
                <a:moveTo>
                  <a:pt x="319118" y="14941"/>
                </a:moveTo>
                <a:lnTo>
                  <a:pt x="4182411" y="0"/>
                </a:lnTo>
                <a:lnTo>
                  <a:pt x="4182411" y="5143500"/>
                </a:lnTo>
                <a:lnTo>
                  <a:pt x="722530" y="5143500"/>
                </a:lnTo>
                <a:cubicBezTo>
                  <a:pt x="50177" y="3832412"/>
                  <a:pt x="-293469" y="2342029"/>
                  <a:pt x="319118" y="14941"/>
                </a:cubicBezTo>
                <a:close/>
              </a:path>
            </a:pathLst>
          </a:custGeom>
          <a:solidFill>
            <a:schemeClr val="bg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457200"/>
            <a:endParaRPr lang="en-US">
              <a:solidFill>
                <a:srgbClr val="FFFFFF"/>
              </a:solidFill>
            </a:endParaRPr>
          </a:p>
        </p:txBody>
      </p:sp>
      <p:pic>
        <p:nvPicPr>
          <p:cNvPr id="9" name="Picture 8" descr="crv_lfcl_grhc_rgb_pos_coverpage-img.png"/>
          <p:cNvPicPr>
            <a:picLocks noChangeAspect="1"/>
          </p:cNvPicPr>
          <p:nvPr userDrawn="1"/>
        </p:nvPicPr>
        <p:blipFill rotWithShape="1">
          <a:blip r:embed="rId3" cstate="print">
            <a:extLst>
              <a:ext uri="{28A0092B-C50C-407E-A947-70E740481C1C}">
                <a14:useLocalDpi xmlns:a14="http://schemas.microsoft.com/office/drawing/2010/main"/>
              </a:ext>
            </a:extLst>
          </a:blip>
          <a:srcRect l="17291" t="11945" r="20416" b="4802"/>
          <a:stretch/>
        </p:blipFill>
        <p:spPr>
          <a:xfrm>
            <a:off x="0" y="-19921"/>
            <a:ext cx="9149354" cy="6877921"/>
          </a:xfrm>
          <a:prstGeom prst="rect">
            <a:avLst/>
          </a:prstGeom>
        </p:spPr>
      </p:pic>
      <p:sp>
        <p:nvSpPr>
          <p:cNvPr id="18"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mj-lt"/>
                <a:cs typeface="Arial"/>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mj-lt"/>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20"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mj-lt"/>
                <a:cs typeface="Arial"/>
              </a:defRPr>
            </a:lvl1pPr>
          </a:lstStyle>
          <a:p>
            <a:r>
              <a:rPr lang="en-US" dirty="0"/>
              <a:t>Optional subtitle goes here and can go on multiple lines as needed for your presentation</a:t>
            </a:r>
          </a:p>
        </p:txBody>
      </p:sp>
      <p:pic>
        <p:nvPicPr>
          <p:cNvPr id="21" name="Picture 2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53913" y="6051591"/>
            <a:ext cx="1500696" cy="679419"/>
          </a:xfrm>
          <a:prstGeom prst="rect">
            <a:avLst/>
          </a:prstGeom>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8582197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Agenda">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0163" y="514642"/>
            <a:ext cx="8400235" cy="399311"/>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Agenda, main take-away or heading goes here </a:t>
            </a:r>
            <a:r>
              <a:rPr lang="en-US" dirty="0" err="1"/>
              <a:t>lorem</a:t>
            </a:r>
            <a:r>
              <a:rPr lang="en-US" dirty="0"/>
              <a:t> </a:t>
            </a:r>
            <a:r>
              <a:rPr lang="en-US" dirty="0" err="1"/>
              <a:t>ipsum</a:t>
            </a:r>
            <a:r>
              <a:rPr lang="en-US" dirty="0"/>
              <a:t> dolor et </a:t>
            </a:r>
            <a:r>
              <a:rPr lang="en-US" dirty="0" err="1"/>
              <a:t>lorem</a:t>
            </a:r>
            <a:r>
              <a:rPr lang="en-US" dirty="0"/>
              <a:t> </a:t>
            </a:r>
            <a:r>
              <a:rPr lang="en-US" dirty="0" err="1"/>
              <a:t>ipsum</a:t>
            </a:r>
            <a:r>
              <a:rPr lang="en-US" dirty="0"/>
              <a:t> dolor et</a:t>
            </a:r>
          </a:p>
        </p:txBody>
      </p:sp>
      <p:sp>
        <p:nvSpPr>
          <p:cNvPr id="26" name="Text Placeholder 10"/>
          <p:cNvSpPr>
            <a:spLocks noGrp="1"/>
          </p:cNvSpPr>
          <p:nvPr>
            <p:ph type="body" sz="quarter" idx="11" hasCustomPrompt="1"/>
          </p:nvPr>
        </p:nvSpPr>
        <p:spPr>
          <a:xfrm>
            <a:off x="5423078" y="1357707"/>
            <a:ext cx="764102" cy="3075749"/>
          </a:xfrm>
          <a:prstGeom prst="rect">
            <a:avLst/>
          </a:prstGeom>
        </p:spPr>
        <p:txBody>
          <a:bodyPr vert="horz" lIns="0" tIns="0" rIns="0" bIns="0"/>
          <a:lstStyle>
            <a:lvl1pPr marL="0" indent="0" algn="r">
              <a:spcBef>
                <a:spcPts val="0"/>
              </a:spcBef>
              <a:spcAft>
                <a:spcPts val="1200"/>
              </a:spcAft>
              <a:buNone/>
              <a:defRPr sz="1500" b="0" i="0">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01</a:t>
            </a:r>
          </a:p>
          <a:p>
            <a:pPr lvl="0"/>
            <a:r>
              <a:rPr lang="en-US" dirty="0"/>
              <a:t>02</a:t>
            </a:r>
          </a:p>
          <a:p>
            <a:pPr lvl="0"/>
            <a:r>
              <a:rPr lang="en-US" dirty="0"/>
              <a:t>03</a:t>
            </a:r>
          </a:p>
          <a:p>
            <a:pPr lvl="0"/>
            <a:r>
              <a:rPr lang="en-US" dirty="0"/>
              <a:t>04</a:t>
            </a:r>
          </a:p>
          <a:p>
            <a:pPr lvl="0"/>
            <a:r>
              <a:rPr lang="en-US" dirty="0"/>
              <a:t>05</a:t>
            </a:r>
          </a:p>
          <a:p>
            <a:pPr lvl="0"/>
            <a:r>
              <a:rPr lang="en-US" dirty="0"/>
              <a:t>06</a:t>
            </a:r>
          </a:p>
        </p:txBody>
      </p:sp>
      <p:sp>
        <p:nvSpPr>
          <p:cNvPr id="27" name="Text Placeholder 10"/>
          <p:cNvSpPr>
            <a:spLocks noGrp="1"/>
          </p:cNvSpPr>
          <p:nvPr>
            <p:ph type="body" sz="quarter" idx="12" hasCustomPrompt="1"/>
          </p:nvPr>
        </p:nvSpPr>
        <p:spPr>
          <a:xfrm>
            <a:off x="420163" y="1347443"/>
            <a:ext cx="4272530" cy="3086012"/>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Could also be titled ‘Contents’</a:t>
            </a:r>
          </a:p>
          <a:p>
            <a:pPr lvl="0"/>
            <a:r>
              <a:rPr lang="en-US" dirty="0"/>
              <a:t>Second item on agenda</a:t>
            </a:r>
          </a:p>
          <a:p>
            <a:pPr lvl="0"/>
            <a:r>
              <a:rPr lang="en-US" dirty="0"/>
              <a:t>Third item</a:t>
            </a:r>
          </a:p>
          <a:p>
            <a:pPr lvl="0"/>
            <a:r>
              <a:rPr lang="en-US" dirty="0"/>
              <a:t>Fourth item</a:t>
            </a:r>
          </a:p>
          <a:p>
            <a:pPr lvl="0"/>
            <a:r>
              <a:rPr lang="en-US" dirty="0"/>
              <a:t>Fifth</a:t>
            </a:r>
          </a:p>
          <a:p>
            <a:pPr lvl="0"/>
            <a:r>
              <a:rPr lang="en-US" dirty="0"/>
              <a:t>Sixth and final item</a:t>
            </a:r>
          </a:p>
        </p:txBody>
      </p:sp>
      <p:sp>
        <p:nvSpPr>
          <p:cNvPr id="29"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9281751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Content_1-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571809"/>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0"/>
              </a:spcAft>
              <a:buClr>
                <a:srgbClr val="FF6600"/>
              </a:buClr>
              <a:buSzPct val="75000"/>
              <a:buFontTx/>
              <a:buNone/>
              <a:tabLst/>
              <a:defRPr sz="1500" baseline="0">
                <a:latin typeface="+mj-lt"/>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This section has a single column layout and is for text-only content. </a:t>
            </a:r>
            <a:r>
              <a:rPr lang="en-US" dirty="0" err="1"/>
              <a:t>Lorem</a:t>
            </a:r>
            <a:r>
              <a:rPr lang="en-US" dirty="0"/>
              <a:t> </a:t>
            </a:r>
            <a:r>
              <a:rPr lang="en-US" dirty="0" err="1"/>
              <a:t>ipsum</a:t>
            </a:r>
            <a:r>
              <a:rPr lang="en-US" dirty="0"/>
              <a:t> dolor sit </a:t>
            </a:r>
            <a:r>
              <a:rPr lang="en-US" dirty="0" err="1"/>
              <a:t>amet</a:t>
            </a:r>
            <a:r>
              <a:rPr lang="en-US" dirty="0"/>
              <a: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displayed in purple and </a:t>
            </a:r>
            <a:r>
              <a:rPr lang="en-US" dirty="0" err="1"/>
              <a:t>uderlined</a:t>
            </a:r>
            <a:r>
              <a:rPr lang="en-US" dirty="0"/>
              <a:t>.</a:t>
            </a:r>
          </a:p>
        </p:txBody>
      </p:sp>
      <p:sp>
        <p:nvSpPr>
          <p:cNvPr id="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42357352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Content_2-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372893"/>
          </a:xfrm>
          <a:prstGeom prst="rect">
            <a:avLst/>
          </a:prstGeom>
        </p:spPr>
        <p:txBody>
          <a:bodyPr vert="horz" lIns="0" tIns="0" rIns="0" bIns="0" numCol="2"/>
          <a:lstStyle>
            <a:lvl1pPr marL="0" marR="0" indent="0" algn="l" defTabSz="457200" rtl="0" eaLnBrk="1" fontAlgn="auto" latinLnBrk="0" hangingPunct="1">
              <a:lnSpc>
                <a:spcPct val="100000"/>
              </a:lnSpc>
              <a:spcBef>
                <a:spcPts val="0"/>
              </a:spcBef>
              <a:spcAft>
                <a:spcPts val="600"/>
              </a:spcAft>
              <a:buClr>
                <a:srgbClr val="FF6600"/>
              </a:buClr>
              <a:buSzPct val="75000"/>
              <a:buFontTx/>
              <a:buNone/>
              <a:tabLst/>
              <a:defRPr sz="1500" b="0" i="0" baseline="0">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p:txBody>
      </p:sp>
      <p:sp>
        <p:nvSpPr>
          <p:cNvPr id="12"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15617739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Big Statement">
    <p:spTree>
      <p:nvGrpSpPr>
        <p:cNvPr id="1" name=""/>
        <p:cNvGrpSpPr/>
        <p:nvPr/>
      </p:nvGrpSpPr>
      <p:grpSpPr>
        <a:xfrm>
          <a:off x="0" y="0"/>
          <a:ext cx="0" cy="0"/>
          <a:chOff x="0" y="0"/>
          <a:chExt cx="0" cy="0"/>
        </a:xfrm>
      </p:grpSpPr>
      <p:pic>
        <p:nvPicPr>
          <p:cNvPr id="8" name="Picture 7" descr="crv_lfcl_grhc_rgb_pos_quote-img.png"/>
          <p:cNvPicPr>
            <a:picLocks noChangeAspect="1"/>
          </p:cNvPicPr>
          <p:nvPr userDrawn="1"/>
        </p:nvPicPr>
        <p:blipFill rotWithShape="1">
          <a:blip r:embed="rId2" cstate="screen">
            <a:extLst>
              <a:ext uri="{28A0092B-C50C-407E-A947-70E740481C1C}">
                <a14:useLocalDpi xmlns:a14="http://schemas.microsoft.com/office/drawing/2010/main"/>
              </a:ext>
            </a:extLst>
          </a:blip>
          <a:srcRect l="5831" t="11493" r="27790"/>
          <a:stretch/>
        </p:blipFill>
        <p:spPr>
          <a:xfrm>
            <a:off x="1" y="0"/>
            <a:ext cx="9144000" cy="6858000"/>
          </a:xfrm>
          <a:prstGeom prst="rect">
            <a:avLst/>
          </a:pr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latin typeface="+mj-lt"/>
              </a:defRPr>
            </a:lvl1pPr>
            <a:lvl2pPr marL="742950" indent="-285750">
              <a:buFont typeface="Courier New"/>
              <a:buChar char="o"/>
              <a:defRPr/>
            </a:lvl2pPr>
            <a:lvl5pPr marL="2057400" indent="-228600">
              <a:buFont typeface="Wingdings"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a:t>.</a:t>
            </a:r>
            <a:endParaRPr lang="en-US" dirty="0"/>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latin typeface="+mj-lt"/>
                <a:cs typeface="Arial"/>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16778584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Big Statement_Layout">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5402"/>
            <a:ext cx="9144000" cy="6858000"/>
          </a:xfrm>
          <a:prstGeom prst="rect">
            <a:avLst/>
          </a:pr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solidFill>
                  <a:srgbClr val="FFFFFF"/>
                </a:solidFill>
                <a:latin typeface="+mj-lt"/>
              </a:defRPr>
            </a:lvl1pPr>
            <a:lvl2pPr marL="742950" indent="-285750">
              <a:buFont typeface="Courier New"/>
              <a:buChar char="o"/>
              <a:defRPr/>
            </a:lvl2pPr>
            <a:lvl5pPr marL="2057400" indent="-228600">
              <a:buFont typeface="Wingdings"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dirty="0"/>
              <a:t>.</a:t>
            </a:r>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solidFill>
                  <a:srgbClr val="FFFFFF"/>
                </a:solidFill>
                <a:latin typeface="+mj-lt"/>
                <a:cs typeface="Arial"/>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1500" b="1" i="0" cap="none">
                <a:solidFill>
                  <a:srgbClr val="FFFFFF"/>
                </a:solidFill>
                <a:latin typeface="+mj-lt"/>
                <a:cs typeface="Arial"/>
              </a:defRPr>
            </a:lvl1pPr>
          </a:lstStyle>
          <a:p>
            <a:r>
              <a:rPr lang="en-US" dirty="0"/>
              <a:t>Main take-away or heading goes here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45542" y="6051591"/>
            <a:ext cx="1500694" cy="679419"/>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1406" y="6263738"/>
            <a:ext cx="1162775" cy="315053"/>
          </a:xfrm>
          <a:prstGeom prst="rect">
            <a:avLst/>
          </a:prstGeom>
        </p:spPr>
      </p:pic>
    </p:spTree>
    <p:extLst>
      <p:ext uri="{BB962C8B-B14F-4D97-AF65-F5344CB8AC3E}">
        <p14:creationId xmlns:p14="http://schemas.microsoft.com/office/powerpoint/2010/main" val="22717883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5"/>
            <a:ext cx="8120748" cy="3932767"/>
          </a:xfrm>
          <a:prstGeom prst="rect">
            <a:avLst/>
          </a:prstGeom>
        </p:spPr>
        <p:txBody>
          <a:bodyPr vert="horz" lIns="0" tIns="0" rIns="0" bIns="0"/>
          <a:lstStyle>
            <a:lvl1pPr marL="234000" indent="-234000">
              <a:buClr>
                <a:srgbClr val="666666"/>
              </a:buClr>
              <a:buSzPct val="60000"/>
              <a:buFont typeface="Courier New"/>
              <a:buChar char="o"/>
              <a:defRPr sz="1500" b="0" i="0">
                <a:latin typeface="+mj-lt"/>
                <a:cs typeface="Arial"/>
              </a:defRPr>
            </a:lvl1pPr>
            <a:lvl2pPr marL="633600" indent="-212400">
              <a:buSzPct val="40000"/>
              <a:buFont typeface="Wingdings" charset="2"/>
              <a:buChar char=""/>
              <a:defRPr sz="1500" b="0" i="0" baseline="0">
                <a:latin typeface="+mj-lt"/>
                <a:cs typeface="Arial"/>
              </a:defRPr>
            </a:lvl2pPr>
            <a:lvl3pPr marL="1000800" indent="-158400">
              <a:defRPr sz="1500" b="0" i="0" baseline="0">
                <a:latin typeface="+mj-lt"/>
                <a:cs typeface="Arial"/>
              </a:defRPr>
            </a:lvl3pPr>
            <a:lvl4pPr marL="1458000" indent="-194400">
              <a:defRPr sz="1400">
                <a:latin typeface="+mj-lt"/>
              </a:defRPr>
            </a:lvl4pPr>
            <a:lvl5pPr marL="2057400" indent="-228600">
              <a:buFont typeface="Wingdings" charset="2"/>
              <a:buChar char="ü"/>
              <a:defRPr sz="1400"/>
            </a:lvl5pPr>
          </a:lstStyle>
          <a:p>
            <a:pPr lvl="0"/>
            <a:r>
              <a:rPr lang="en-US" dirty="0"/>
              <a:t>Bullet item 1 </a:t>
            </a:r>
          </a:p>
          <a:p>
            <a:pPr lvl="1"/>
            <a:r>
              <a:rPr lang="en-US" dirty="0"/>
              <a:t>Sub-bullet item 1 second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3" y="514642"/>
            <a:ext cx="8102477" cy="399311"/>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11"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2"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27821268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7_Full-bleed-Image_With-Quot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gradFill flip="none" rotWithShape="1">
            <a:gsLst>
              <a:gs pos="27000">
                <a:schemeClr val="bg1">
                  <a:alpha val="0"/>
                </a:schemeClr>
              </a:gs>
              <a:gs pos="100000">
                <a:schemeClr val="bg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endParaRPr>
          </a:p>
        </p:txBody>
      </p:sp>
      <p:sp>
        <p:nvSpPr>
          <p:cNvPr id="6"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7"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20453750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8_Full-bleed-Image_With-Quote_Reverse">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gradFill flip="none" rotWithShape="1">
            <a:gsLst>
              <a:gs pos="27000">
                <a:schemeClr val="bg1">
                  <a:alpha val="0"/>
                </a:schemeClr>
              </a:gs>
              <a:gs pos="100000">
                <a:schemeClr val="tx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endParaRPr>
          </a:p>
        </p:txBody>
      </p:sp>
      <p:sp>
        <p:nvSpPr>
          <p:cNvPr id="7"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FFFFFF">
                    <a:lumMod val="85000"/>
                  </a:srgbClr>
                </a:solidFill>
              </a:rPr>
              <a:pPr algn="r"/>
              <a:t>‹#›</a:t>
            </a:fld>
            <a:endParaRPr lang="en-US" sz="900" dirty="0">
              <a:solidFill>
                <a:srgbClr val="FFFFFF">
                  <a:lumMod val="85000"/>
                </a:srgbClr>
              </a:solidFill>
            </a:endParaRPr>
          </a:p>
        </p:txBody>
      </p:sp>
      <p:sp>
        <p:nvSpPr>
          <p:cNvPr id="8"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chemeClr val="bg1">
                    <a:lumMod val="85000"/>
                  </a:schemeClr>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2" y="6051591"/>
            <a:ext cx="1500694" cy="679418"/>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1406" y="6263738"/>
            <a:ext cx="1162775" cy="315053"/>
          </a:xfrm>
          <a:prstGeom prst="rect">
            <a:avLst/>
          </a:prstGeom>
        </p:spPr>
      </p:pic>
    </p:spTree>
    <p:extLst>
      <p:ext uri="{BB962C8B-B14F-4D97-AF65-F5344CB8AC3E}">
        <p14:creationId xmlns:p14="http://schemas.microsoft.com/office/powerpoint/2010/main" val="2619845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2701" y="221260"/>
            <a:ext cx="7909173" cy="280396"/>
          </a:xfrm>
          <a:prstGeom prst="rect">
            <a:avLst/>
          </a:prstGeom>
        </p:spPr>
        <p:txBody>
          <a:bodyPr lIns="0" tIns="0" rIns="0" bIns="0"/>
          <a:lstStyle>
            <a:lvl1pPr algn="l">
              <a:defRPr sz="1400" b="1" cap="all">
                <a:solidFill>
                  <a:srgbClr val="434544"/>
                </a:solidFill>
                <a:latin typeface="Arial Black"/>
                <a:cs typeface="Arial Black"/>
              </a:defRPr>
            </a:lvl1pPr>
          </a:lstStyle>
          <a:p>
            <a:r>
              <a:rPr lang="en-US" dirty="0"/>
              <a:t>CLICK TO EDIT MASTER TITLE STYLE</a:t>
            </a:r>
          </a:p>
        </p:txBody>
      </p:sp>
      <p:sp>
        <p:nvSpPr>
          <p:cNvPr id="3" name="Content Placeholder 2"/>
          <p:cNvSpPr>
            <a:spLocks noGrp="1"/>
          </p:cNvSpPr>
          <p:nvPr>
            <p:ph idx="1" hasCustomPrompt="1"/>
          </p:nvPr>
        </p:nvSpPr>
        <p:spPr>
          <a:xfrm>
            <a:off x="712701" y="1364059"/>
            <a:ext cx="7909172" cy="4735399"/>
          </a:xfrm>
          <a:prstGeom prst="rect">
            <a:avLst/>
          </a:prstGeom>
        </p:spPr>
        <p:txBody>
          <a:bodyPr/>
          <a:lstStyle>
            <a:lvl1pPr marL="0" indent="0">
              <a:buClr>
                <a:srgbClr val="FF6600"/>
              </a:buClr>
              <a:buSzPct val="75000"/>
              <a:buFontTx/>
              <a:buNone/>
              <a:defRPr sz="1400" b="0" i="0">
                <a:solidFill>
                  <a:srgbClr val="434544"/>
                </a:solidFill>
                <a:latin typeface="Arial"/>
                <a:cs typeface="Arial"/>
              </a:defRPr>
            </a:lvl1pPr>
            <a:lvl2pPr marL="742950" indent="-285750">
              <a:buClr>
                <a:srgbClr val="FF6600"/>
              </a:buClr>
              <a:buSzPct val="75000"/>
              <a:buFont typeface="Arial"/>
              <a:buChar char="•"/>
              <a:defRPr sz="2000" b="0" i="0">
                <a:solidFill>
                  <a:srgbClr val="434544"/>
                </a:solidFill>
                <a:latin typeface="Arial"/>
                <a:cs typeface="Arial"/>
              </a:defRPr>
            </a:lvl2pPr>
            <a:lvl3pPr marL="1143000" indent="-228600">
              <a:buClr>
                <a:srgbClr val="FF6600"/>
              </a:buClr>
              <a:buSzPct val="75000"/>
              <a:buFont typeface="Courier New"/>
              <a:buChar char="o"/>
              <a:defRPr sz="1800" b="0" i="0">
                <a:solidFill>
                  <a:srgbClr val="434544"/>
                </a:solidFill>
                <a:latin typeface="Arial"/>
                <a:cs typeface="Arial"/>
              </a:defRPr>
            </a:lvl3pPr>
            <a:lvl4pPr marL="1600200" indent="-228600">
              <a:buClr>
                <a:srgbClr val="FF6600"/>
              </a:buClr>
              <a:buSzPct val="65000"/>
              <a:buFont typeface="Wingdings" charset="2"/>
              <a:buChar char="§"/>
              <a:defRPr sz="1800" b="0" i="0">
                <a:solidFill>
                  <a:srgbClr val="434544"/>
                </a:solidFill>
                <a:latin typeface="Arial"/>
                <a:cs typeface="Arial"/>
              </a:defRPr>
            </a:lvl4pPr>
            <a:lvl5pPr marL="2057400" indent="-228600">
              <a:buClr>
                <a:srgbClr val="FF6600"/>
              </a:buClr>
              <a:buSzPct val="75000"/>
              <a:buFont typeface="Arial"/>
              <a:buChar char="»"/>
              <a:defRPr b="0" i="0">
                <a:solidFill>
                  <a:srgbClr val="434544"/>
                </a:solidFill>
                <a:latin typeface="Arial"/>
                <a:cs typeface="Arial"/>
              </a:defRPr>
            </a:lvl5pPr>
          </a:lstStyle>
          <a:p>
            <a:r>
              <a:rPr lang="en-US" sz="1400" dirty="0">
                <a:solidFill>
                  <a:srgbClr val="444444"/>
                </a:solidFill>
                <a:latin typeface="Knowledge Light"/>
                <a:cs typeface="Knowledge Light"/>
              </a:rPr>
              <a:t>Text in one column goes here, and the opposite side of the slide is for an image.</a:t>
            </a:r>
          </a:p>
        </p:txBody>
      </p:sp>
      <p:sp>
        <p:nvSpPr>
          <p:cNvPr id="8" name="Slide Number Placeholder 1"/>
          <p:cNvSpPr txBox="1">
            <a:spLocks/>
          </p:cNvSpPr>
          <p:nvPr/>
        </p:nvSpPr>
        <p:spPr>
          <a:xfrm>
            <a:off x="8463939" y="6376629"/>
            <a:ext cx="680065" cy="481371"/>
          </a:xfrm>
          <a:prstGeom prst="rect">
            <a:avLst/>
          </a:prstGeom>
          <a:ln/>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A7081D8-B099-416F-9582-802BDA6BDEA2}" type="slidenum">
              <a:rPr lang="en-US" sz="900" smtClean="0">
                <a:solidFill>
                  <a:srgbClr val="444444"/>
                </a:solidFill>
                <a:latin typeface="+mj-lt"/>
              </a:rPr>
              <a:pPr/>
              <a:t>‹#›</a:t>
            </a:fld>
            <a:endParaRPr lang="en-US" sz="900" dirty="0">
              <a:solidFill>
                <a:srgbClr val="444444"/>
              </a:solidFill>
              <a:latin typeface="+mj-lt"/>
            </a:endParaRPr>
          </a:p>
        </p:txBody>
      </p:sp>
    </p:spTree>
    <p:extLst>
      <p:ext uri="{BB962C8B-B14F-4D97-AF65-F5344CB8AC3E}">
        <p14:creationId xmlns:p14="http://schemas.microsoft.com/office/powerpoint/2010/main" val="41910354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8_Image-with-picture-and-text">
    <p:spTree>
      <p:nvGrpSpPr>
        <p:cNvPr id="1" name=""/>
        <p:cNvGrpSpPr/>
        <p:nvPr/>
      </p:nvGrpSpPr>
      <p:grpSpPr>
        <a:xfrm>
          <a:off x="0" y="0"/>
          <a:ext cx="0" cy="0"/>
          <a:chOff x="0" y="0"/>
          <a:chExt cx="0" cy="0"/>
        </a:xfrm>
      </p:grpSpPr>
      <p:sp>
        <p:nvSpPr>
          <p:cNvPr id="9" name="Title 19"/>
          <p:cNvSpPr>
            <a:spLocks noGrp="1"/>
          </p:cNvSpPr>
          <p:nvPr>
            <p:ph type="title" hasCustomPrompt="1"/>
          </p:nvPr>
        </p:nvSpPr>
        <p:spPr>
          <a:xfrm>
            <a:off x="429570" y="514642"/>
            <a:ext cx="8102477" cy="429519"/>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10" name="Text Placeholder 10"/>
          <p:cNvSpPr>
            <a:spLocks noGrp="1"/>
          </p:cNvSpPr>
          <p:nvPr>
            <p:ph type="body" sz="quarter" idx="10" hasCustomPrompt="1"/>
          </p:nvPr>
        </p:nvSpPr>
        <p:spPr>
          <a:xfrm>
            <a:off x="5098816" y="1313424"/>
            <a:ext cx="3484397" cy="1885819"/>
          </a:xfrm>
          <a:prstGeom prst="rect">
            <a:avLst/>
          </a:prstGeom>
        </p:spPr>
        <p:txBody>
          <a:bodyPr vert="horz" lIns="0" tIns="0" rIns="0" bIns="0"/>
          <a:lstStyle>
            <a:lvl1pPr marL="0" indent="0">
              <a:buClr>
                <a:srgbClr val="666666"/>
              </a:buClr>
              <a:buSzPct val="60000"/>
              <a:buFont typeface="Courier New"/>
              <a:buNone/>
              <a:defRPr sz="1500" b="0" i="0" baseline="0">
                <a:solidFill>
                  <a:srgbClr val="000000"/>
                </a:solidFill>
                <a:latin typeface="+mj-lt"/>
                <a:cs typeface="Arial"/>
              </a:defRPr>
            </a:lvl1pPr>
            <a:lvl2pPr marL="457200" indent="0">
              <a:buSzPct val="40000"/>
              <a:buFont typeface="Wingdings" charset="2"/>
              <a:buNone/>
              <a:defRPr sz="1800" b="0" i="0" baseline="0">
                <a:latin typeface="Arial"/>
                <a:cs typeface="Arial"/>
              </a:defRPr>
            </a:lvl2pPr>
            <a:lvl3pPr marL="914400" indent="0">
              <a:buNone/>
              <a:defRPr sz="1800" b="0" i="0" baseline="0">
                <a:latin typeface="Arial"/>
                <a:cs typeface="Arial"/>
              </a:defRPr>
            </a:lvl3pPr>
            <a:lvl4pPr>
              <a:defRPr sz="1400"/>
            </a:lvl4pPr>
            <a:lvl5pPr marL="2057400" indent="-228600">
              <a:buFont typeface="Wingdings" charset="2"/>
              <a:buChar char="ü"/>
              <a:defRPr sz="1400"/>
            </a:lvl5pPr>
          </a:lstStyle>
          <a:p>
            <a:pPr lvl="0"/>
            <a:r>
              <a:rPr lang="en-US" dirty="0"/>
              <a:t>Enter description here</a:t>
            </a:r>
          </a:p>
        </p:txBody>
      </p:sp>
      <p:sp>
        <p:nvSpPr>
          <p:cNvPr id="11" name="Picture Placeholder 10"/>
          <p:cNvSpPr>
            <a:spLocks noGrp="1"/>
          </p:cNvSpPr>
          <p:nvPr>
            <p:ph type="pic" sz="quarter" idx="11" hasCustomPrompt="1"/>
          </p:nvPr>
        </p:nvSpPr>
        <p:spPr>
          <a:xfrm>
            <a:off x="429570" y="1313425"/>
            <a:ext cx="4226309" cy="3530079"/>
          </a:xfrm>
          <a:prstGeom prst="rect">
            <a:avLst/>
          </a:prstGeom>
        </p:spPr>
        <p:txBody>
          <a:bodyPr vert="horz" lIns="0" tIns="0" rIns="0" bIns="0"/>
          <a:lstStyle>
            <a:lvl1pPr marL="0" indent="0">
              <a:buNone/>
              <a:defRPr sz="1500" b="0" i="0" baseline="0">
                <a:latin typeface="+mj-lt"/>
                <a:cs typeface="Arial"/>
              </a:defRPr>
            </a:lvl1pPr>
          </a:lstStyle>
          <a:p>
            <a:r>
              <a:rPr lang="en-US" b="0" i="0" dirty="0">
                <a:latin typeface="Arial"/>
                <a:cs typeface="Arial"/>
              </a:rPr>
              <a:t>Insert image here</a:t>
            </a:r>
            <a:endParaRPr lang="en-US" dirty="0"/>
          </a:p>
        </p:txBody>
      </p:sp>
      <p:sp>
        <p:nvSpPr>
          <p:cNvPr id="15" name="Rectangle 14"/>
          <p:cNvSpPr/>
          <p:nvPr userDrawn="1"/>
        </p:nvSpPr>
        <p:spPr>
          <a:xfrm>
            <a:off x="429827" y="4980319"/>
            <a:ext cx="4574656" cy="123111"/>
          </a:xfrm>
          <a:prstGeom prst="rect">
            <a:avLst/>
          </a:prstGeom>
        </p:spPr>
        <p:txBody>
          <a:bodyPr wrap="square" lIns="0" tIns="0" rIns="0" bIns="0">
            <a:spAutoFit/>
          </a:bodyPr>
          <a:lstStyle/>
          <a:p>
            <a:pPr defTabSz="457200">
              <a:buClr>
                <a:srgbClr val="FF6600"/>
              </a:buClr>
              <a:buSzPct val="75000"/>
            </a:pPr>
            <a:endParaRPr lang="en-US" sz="800" dirty="0">
              <a:solidFill>
                <a:srgbClr val="000000"/>
              </a:solidFill>
              <a:cs typeface="Arial"/>
            </a:endParaRPr>
          </a:p>
        </p:txBody>
      </p:sp>
      <p:sp>
        <p:nvSpPr>
          <p:cNvPr id="17" name="Text Placeholder 16"/>
          <p:cNvSpPr>
            <a:spLocks noGrp="1"/>
          </p:cNvSpPr>
          <p:nvPr>
            <p:ph type="body" sz="quarter" idx="12" hasCustomPrompt="1"/>
          </p:nvPr>
        </p:nvSpPr>
        <p:spPr>
          <a:xfrm>
            <a:off x="429569" y="4980517"/>
            <a:ext cx="4242184" cy="397099"/>
          </a:xfrm>
          <a:prstGeom prst="rect">
            <a:avLst/>
          </a:prstGeom>
        </p:spPr>
        <p:txBody>
          <a:bodyPr vert="horz" lIns="0" tIns="0" rIns="0" bIns="0"/>
          <a:lstStyle>
            <a:lvl1pPr marL="0" indent="0">
              <a:buNone/>
              <a:defRPr sz="750" b="0" i="0">
                <a:solidFill>
                  <a:srgbClr val="000000"/>
                </a:solidFill>
                <a:latin typeface="+mj-lt"/>
                <a:cs typeface="Arial"/>
              </a:defRPr>
            </a:lvl1pPr>
            <a:lvl2pPr marL="457200" indent="0">
              <a:buNone/>
              <a:defRPr sz="800" b="0" i="0">
                <a:solidFill>
                  <a:srgbClr val="000000"/>
                </a:solidFill>
                <a:latin typeface="Arial"/>
                <a:cs typeface="Arial"/>
              </a:defRPr>
            </a:lvl2pPr>
            <a:lvl3pPr marL="914400" indent="0">
              <a:buNone/>
              <a:defRPr sz="800" b="0" i="0">
                <a:solidFill>
                  <a:srgbClr val="000000"/>
                </a:solidFill>
                <a:latin typeface="Arial"/>
                <a:cs typeface="Arial"/>
              </a:defRPr>
            </a:lvl3pPr>
            <a:lvl4pPr marL="1371600" indent="0">
              <a:buNone/>
              <a:defRPr sz="800" b="0" i="0">
                <a:solidFill>
                  <a:srgbClr val="000000"/>
                </a:solidFill>
                <a:latin typeface="Arial"/>
                <a:cs typeface="Arial"/>
              </a:defRPr>
            </a:lvl4pPr>
            <a:lvl5pPr marL="1828800" indent="0">
              <a:buNone/>
              <a:defRPr sz="800" b="0" i="0">
                <a:solidFill>
                  <a:srgbClr val="000000"/>
                </a:solidFill>
                <a:latin typeface="Arial"/>
                <a:cs typeface="Arial"/>
              </a:defRPr>
            </a:lvl5pPr>
          </a:lstStyle>
          <a:p>
            <a:pPr lvl="0"/>
            <a:r>
              <a:rPr lang="en-US" dirty="0"/>
              <a:t>Caption: You can add a caption here if needed. If not, delete this text box.</a:t>
            </a:r>
          </a:p>
        </p:txBody>
      </p:sp>
      <p:sp>
        <p:nvSpPr>
          <p:cNvPr id="14"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6"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19961834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1_Blocks">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9570" y="514642"/>
            <a:ext cx="7739640" cy="399311"/>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27" name="Text Placeholder 10"/>
          <p:cNvSpPr>
            <a:spLocks noGrp="1"/>
          </p:cNvSpPr>
          <p:nvPr>
            <p:ph type="body" sz="quarter" idx="12" hasCustomPrompt="1"/>
          </p:nvPr>
        </p:nvSpPr>
        <p:spPr>
          <a:xfrm>
            <a:off x="429571"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1AC604"/>
                </a:solidFill>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a:t>
            </a:r>
          </a:p>
        </p:txBody>
      </p:sp>
      <p:sp>
        <p:nvSpPr>
          <p:cNvPr id="8" name="Text Placeholder 10"/>
          <p:cNvSpPr>
            <a:spLocks noGrp="1"/>
          </p:cNvSpPr>
          <p:nvPr>
            <p:ph type="body" sz="quarter" idx="14" hasCustomPrompt="1"/>
          </p:nvPr>
        </p:nvSpPr>
        <p:spPr>
          <a:xfrm>
            <a:off x="2522870"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666666"/>
                </a:solidFill>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can go on two lines</a:t>
            </a:r>
          </a:p>
        </p:txBody>
      </p:sp>
      <p:sp>
        <p:nvSpPr>
          <p:cNvPr id="10" name="Text Placeholder 10"/>
          <p:cNvSpPr>
            <a:spLocks noGrp="1"/>
          </p:cNvSpPr>
          <p:nvPr>
            <p:ph type="body" sz="quarter" idx="16" hasCustomPrompt="1"/>
          </p:nvPr>
        </p:nvSpPr>
        <p:spPr>
          <a:xfrm>
            <a:off x="4616169"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6817FF"/>
                </a:solidFill>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 </a:t>
            </a:r>
          </a:p>
        </p:txBody>
      </p:sp>
      <p:sp>
        <p:nvSpPr>
          <p:cNvPr id="12" name="Text Placeholder 10"/>
          <p:cNvSpPr>
            <a:spLocks noGrp="1"/>
          </p:cNvSpPr>
          <p:nvPr>
            <p:ph type="body" sz="quarter" idx="18" hasCustomPrompt="1"/>
          </p:nvPr>
        </p:nvSpPr>
        <p:spPr>
          <a:xfrm>
            <a:off x="6709469"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000000"/>
                </a:solidFill>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a:t>
            </a:r>
          </a:p>
        </p:txBody>
      </p:sp>
      <p:sp>
        <p:nvSpPr>
          <p:cNvPr id="3" name="Text Placeholder 2"/>
          <p:cNvSpPr>
            <a:spLocks noGrp="1"/>
          </p:cNvSpPr>
          <p:nvPr>
            <p:ph type="body" sz="quarter" idx="20" hasCustomPrompt="1"/>
          </p:nvPr>
        </p:nvSpPr>
        <p:spPr>
          <a:xfrm>
            <a:off x="429571"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baseline="0">
                <a:latin typeface="+mj-lt"/>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3" name="Text Placeholder 2"/>
          <p:cNvSpPr>
            <a:spLocks noGrp="1"/>
          </p:cNvSpPr>
          <p:nvPr>
            <p:ph type="body" sz="quarter" idx="24" hasCustomPrompt="1"/>
          </p:nvPr>
        </p:nvSpPr>
        <p:spPr>
          <a:xfrm>
            <a:off x="2522870"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a:latin typeface="+mj-lt"/>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4" name="Text Placeholder 2"/>
          <p:cNvSpPr>
            <a:spLocks noGrp="1"/>
          </p:cNvSpPr>
          <p:nvPr>
            <p:ph type="body" sz="quarter" idx="25" hasCustomPrompt="1"/>
          </p:nvPr>
        </p:nvSpPr>
        <p:spPr>
          <a:xfrm>
            <a:off x="4616169"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baseline="0">
                <a:latin typeface="+mj-lt"/>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5" name="Text Placeholder 2"/>
          <p:cNvSpPr>
            <a:spLocks noGrp="1"/>
          </p:cNvSpPr>
          <p:nvPr>
            <p:ph type="body" sz="quarter" idx="26" hasCustomPrompt="1"/>
          </p:nvPr>
        </p:nvSpPr>
        <p:spPr>
          <a:xfrm>
            <a:off x="6709469"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a:latin typeface="+mj-lt"/>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6005652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9_Closing-Slide-Contact-Info">
    <p:bg>
      <p:bgPr>
        <a:solidFill>
          <a:schemeClr val="tx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1076333" y="5192889"/>
            <a:ext cx="7004631" cy="1211892"/>
          </a:xfrm>
          <a:prstGeom prst="rect">
            <a:avLst/>
          </a:prstGeom>
        </p:spPr>
        <p:txBody>
          <a:bodyPr vert="horz" wrap="square" lIns="0" tIns="0" bIns="0" anchor="b" anchorCtr="0">
            <a:noAutofit/>
          </a:bodyPr>
          <a:lstStyle>
            <a:lvl1pPr marL="0" indent="0" algn="ctr">
              <a:spcBef>
                <a:spcPts val="200"/>
              </a:spcBef>
              <a:buNone/>
              <a:defRPr sz="950" baseline="0">
                <a:solidFill>
                  <a:srgbClr val="D9D9D9"/>
                </a:solidFill>
                <a:latin typeface="+mj-lt"/>
              </a:defRPr>
            </a:lvl1pPr>
            <a:lvl2pPr marL="457200" indent="0">
              <a:buNone/>
              <a:defRPr sz="1100">
                <a:solidFill>
                  <a:schemeClr val="bg1">
                    <a:lumMod val="85000"/>
                  </a:schemeClr>
                </a:solidFill>
              </a:defRPr>
            </a:lvl2pPr>
            <a:lvl3pPr marL="914400" indent="0">
              <a:buNone/>
              <a:defRPr sz="1100">
                <a:solidFill>
                  <a:schemeClr val="bg1">
                    <a:lumMod val="85000"/>
                  </a:schemeClr>
                </a:solidFill>
              </a:defRPr>
            </a:lvl3pPr>
            <a:lvl4pPr marL="1371600" indent="0">
              <a:buNone/>
              <a:defRPr sz="1100">
                <a:solidFill>
                  <a:schemeClr val="bg1">
                    <a:lumMod val="85000"/>
                  </a:schemeClr>
                </a:solidFill>
              </a:defRPr>
            </a:lvl4pPr>
            <a:lvl5pPr marL="1828800" indent="0">
              <a:buNone/>
              <a:defRPr sz="1100">
                <a:solidFill>
                  <a:schemeClr val="bg1">
                    <a:lumMod val="85000"/>
                  </a:schemeClr>
                </a:solidFill>
              </a:defRPr>
            </a:lvl5pPr>
          </a:lstStyle>
          <a:p>
            <a:pPr lvl="0"/>
            <a:r>
              <a:rPr lang="en-GB" dirty="0"/>
              <a:t>Presenter’s Name, Presenter’s Title  |  Presenter’s Phone number  |  </a:t>
            </a:r>
            <a:r>
              <a:rPr lang="en-GB" dirty="0" err="1"/>
              <a:t>Email.address@clarivate.com</a:t>
            </a:r>
            <a:r>
              <a:rPr lang="en-GB" dirty="0"/>
              <a:t>  |  </a:t>
            </a:r>
            <a:r>
              <a:rPr lang="en-GB" dirty="0" err="1"/>
              <a:t>clarivate.com</a:t>
            </a:r>
            <a:endParaRPr lang="en-GB"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61746" y="2697821"/>
            <a:ext cx="2234550" cy="1011662"/>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6333" y="3018997"/>
            <a:ext cx="1734458" cy="469950"/>
          </a:xfrm>
          <a:prstGeom prst="rect">
            <a:avLst/>
          </a:prstGeom>
        </p:spPr>
      </p:pic>
    </p:spTree>
    <p:extLst>
      <p:ext uri="{BB962C8B-B14F-4D97-AF65-F5344CB8AC3E}">
        <p14:creationId xmlns:p14="http://schemas.microsoft.com/office/powerpoint/2010/main" val="25379262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pic>
        <p:nvPicPr>
          <p:cNvPr id="2"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83857" y="6003291"/>
            <a:ext cx="3059988" cy="817197"/>
          </a:xfrm>
          <a:prstGeom prst="rect">
            <a:avLst/>
          </a:prstGeom>
        </p:spPr>
      </p:pic>
    </p:spTree>
    <p:extLst>
      <p:ext uri="{BB962C8B-B14F-4D97-AF65-F5344CB8AC3E}">
        <p14:creationId xmlns:p14="http://schemas.microsoft.com/office/powerpoint/2010/main" val="292420631"/>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3268" y="272298"/>
            <a:ext cx="7369175" cy="486141"/>
          </a:xfrm>
          <a:prstGeom prst="rect">
            <a:avLst/>
          </a:prstGeom>
        </p:spPr>
        <p:txBody>
          <a:bodyPr/>
          <a:lstStyle>
            <a:lvl1pPr algn="l">
              <a:defRPr sz="2800">
                <a:solidFill>
                  <a:schemeClr val="accent1"/>
                </a:solidFill>
                <a:latin typeface="微软雅黑" panose="020B0503020204020204" pitchFamily="34" charset="-122"/>
                <a:ea typeface="微软雅黑" panose="020B0503020204020204" pitchFamily="34" charset="-122"/>
              </a:defRPr>
            </a:lvl1pPr>
          </a:lstStyle>
          <a:p>
            <a:r>
              <a:rPr lang="en-US" dirty="0"/>
              <a:t>Click to edit Master title style</a:t>
            </a:r>
          </a:p>
        </p:txBody>
      </p:sp>
      <p:sp>
        <p:nvSpPr>
          <p:cNvPr id="3" name="Content Placeholder 2"/>
          <p:cNvSpPr>
            <a:spLocks noGrp="1"/>
          </p:cNvSpPr>
          <p:nvPr>
            <p:ph idx="1"/>
          </p:nvPr>
        </p:nvSpPr>
        <p:spPr>
          <a:xfrm>
            <a:off x="253268" y="923638"/>
            <a:ext cx="8226424" cy="4914453"/>
          </a:xfrm>
          <a:prstGeom prst="rect">
            <a:avLst/>
          </a:prstGeom>
        </p:spPr>
        <p:txBody>
          <a:bodyPr/>
          <a:lstStyle>
            <a:lvl1pPr>
              <a:defRPr>
                <a:latin typeface="微软雅黑" panose="020B0503020204020204" pitchFamily="34" charset="-122"/>
                <a:ea typeface="微软雅黑" panose="020B0503020204020204" pitchFamily="34" charset="-122"/>
              </a:defRPr>
            </a:lvl1pPr>
            <a:lvl2pPr>
              <a:defRPr>
                <a:latin typeface="微软雅黑" panose="020B0503020204020204" pitchFamily="34" charset="-122"/>
                <a:ea typeface="微软雅黑" panose="020B0503020204020204" pitchFamily="34" charset="-122"/>
              </a:defRPr>
            </a:lvl2pPr>
            <a:lvl3pPr>
              <a:defRPr>
                <a:latin typeface="微软雅黑" panose="020B0503020204020204" pitchFamily="34" charset="-122"/>
                <a:ea typeface="微软雅黑" panose="020B0503020204020204" pitchFamily="34" charset="-122"/>
              </a:defRPr>
            </a:lvl3pPr>
            <a:lvl4pPr>
              <a:defRPr>
                <a:latin typeface="微软雅黑" panose="020B0503020204020204" pitchFamily="34" charset="-122"/>
                <a:ea typeface="微软雅黑" panose="020B0503020204020204" pitchFamily="34" charset="-122"/>
              </a:defRPr>
            </a:lvl4pPr>
            <a:lvl5pPr>
              <a:defRPr>
                <a:latin typeface="微软雅黑" panose="020B0503020204020204" pitchFamily="34" charset="-122"/>
                <a:ea typeface="微软雅黑" panose="020B0503020204020204" pitchFamily="34" charset="-122"/>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8421"/>
            <a:ext cx="1505379" cy="676506"/>
          </a:xfrm>
          <a:prstGeom prst="rect">
            <a:avLst/>
          </a:prstGeom>
        </p:spPr>
      </p:pic>
      <p:pic>
        <p:nvPicPr>
          <p:cNvPr id="8" name="Picture 1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83857" y="6003291"/>
            <a:ext cx="3059988" cy="817197"/>
          </a:xfrm>
          <a:prstGeom prst="rect">
            <a:avLst/>
          </a:prstGeom>
        </p:spPr>
      </p:pic>
    </p:spTree>
    <p:extLst>
      <p:ext uri="{BB962C8B-B14F-4D97-AF65-F5344CB8AC3E}">
        <p14:creationId xmlns:p14="http://schemas.microsoft.com/office/powerpoint/2010/main" val="364611096"/>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7_Bullets">
    <p:spTree>
      <p:nvGrpSpPr>
        <p:cNvPr id="1" name=""/>
        <p:cNvGrpSpPr/>
        <p:nvPr/>
      </p:nvGrpSpPr>
      <p:grpSpPr>
        <a:xfrm>
          <a:off x="0" y="0"/>
          <a:ext cx="0" cy="0"/>
          <a:chOff x="0" y="0"/>
          <a:chExt cx="0" cy="0"/>
        </a:xfrm>
      </p:grpSpPr>
      <p:sp>
        <p:nvSpPr>
          <p:cNvPr id="11"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pic>
        <p:nvPicPr>
          <p:cNvPr id="7" name="Picture 6"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099" y="6051591"/>
            <a:ext cx="1505379" cy="679419"/>
          </a:xfrm>
          <a:prstGeom prst="rect">
            <a:avLst/>
          </a:prstGeom>
        </p:spPr>
      </p:pic>
      <p:pic>
        <p:nvPicPr>
          <p:cNvPr id="4" name="Picture 1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982" y="6195402"/>
            <a:ext cx="3059988" cy="817197"/>
          </a:xfrm>
          <a:prstGeom prst="rect">
            <a:avLst/>
          </a:prstGeom>
        </p:spPr>
      </p:pic>
    </p:spTree>
    <p:extLst>
      <p:ext uri="{BB962C8B-B14F-4D97-AF65-F5344CB8AC3E}">
        <p14:creationId xmlns:p14="http://schemas.microsoft.com/office/powerpoint/2010/main" val="28292497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a:defRPr/>
            </a:pPr>
            <a:endParaRPr lang="en-US" altLang="zh-CN">
              <a:solidFill>
                <a:srgbClr val="000000"/>
              </a:solidFill>
              <a:latin typeface="Arial"/>
            </a:endParaRPr>
          </a:p>
        </p:txBody>
      </p:sp>
      <p:sp>
        <p:nvSpPr>
          <p:cNvPr id="3"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a:defRPr/>
            </a:pPr>
            <a:fld id="{87A6DFD3-FDC5-450F-946E-84EBD2FA373F}" type="slidenum">
              <a:rPr lang="en-US" altLang="en-US">
                <a:solidFill>
                  <a:srgbClr val="000000"/>
                </a:solidFill>
                <a:latin typeface="Arial"/>
              </a:rPr>
              <a:pPr>
                <a:defRPr/>
              </a:pPr>
              <a:t>‹#›</a:t>
            </a:fld>
            <a:endParaRPr lang="en-US" altLang="en-US">
              <a:solidFill>
                <a:srgbClr val="000000"/>
              </a:solidFill>
              <a:latin typeface="Arial"/>
            </a:endParaRPr>
          </a:p>
        </p:txBody>
      </p:sp>
    </p:spTree>
    <p:extLst>
      <p:ext uri="{BB962C8B-B14F-4D97-AF65-F5344CB8AC3E}">
        <p14:creationId xmlns:p14="http://schemas.microsoft.com/office/powerpoint/2010/main" val="964384947"/>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917575" y="506413"/>
            <a:ext cx="7369175" cy="836612"/>
          </a:xfrm>
          <a:prstGeom prst="rect">
            <a:avLst/>
          </a:prstGeom>
        </p:spPr>
        <p:txBody>
          <a:bodyPr/>
          <a:lstStyle/>
          <a:p>
            <a:r>
              <a:rPr lang="en-US" altLang="zh-CN"/>
              <a:t>Click to edit Master title style</a:t>
            </a:r>
            <a:endParaRPr lang="zh-CN" altLang="en-US"/>
          </a:p>
        </p:txBody>
      </p:sp>
      <p:sp>
        <p:nvSpPr>
          <p:cNvPr id="3"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a:defRPr/>
            </a:pPr>
            <a:endParaRPr lang="en-US" altLang="zh-CN">
              <a:solidFill>
                <a:srgbClr val="000000"/>
              </a:solidFill>
              <a:latin typeface="Arial"/>
            </a:endParaRPr>
          </a:p>
        </p:txBody>
      </p:sp>
      <p:sp>
        <p:nvSpPr>
          <p:cNvPr id="4"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a:defRPr/>
            </a:pPr>
            <a:fld id="{4E285C5A-05DF-47D3-84F9-5C8FCB30945F}" type="slidenum">
              <a:rPr lang="en-US" altLang="en-US">
                <a:solidFill>
                  <a:srgbClr val="000000"/>
                </a:solidFill>
                <a:latin typeface="Arial"/>
              </a:rPr>
              <a:pPr>
                <a:defRPr/>
              </a:pPr>
              <a:t>‹#›</a:t>
            </a:fld>
            <a:endParaRPr lang="en-US" altLang="en-US">
              <a:solidFill>
                <a:srgbClr val="000000"/>
              </a:solidFill>
              <a:latin typeface="Arial"/>
            </a:endParaRPr>
          </a:p>
        </p:txBody>
      </p:sp>
    </p:spTree>
    <p:extLst>
      <p:ext uri="{BB962C8B-B14F-4D97-AF65-F5344CB8AC3E}">
        <p14:creationId xmlns:p14="http://schemas.microsoft.com/office/powerpoint/2010/main" val="2826790363"/>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8_Full-bleed-Image_With-Quot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gradFill flip="none" rotWithShape="1">
            <a:gsLst>
              <a:gs pos="27000">
                <a:schemeClr val="bg1">
                  <a:alpha val="0"/>
                </a:schemeClr>
              </a:gs>
              <a:gs pos="100000">
                <a:schemeClr val="bg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srgbClr val="FFFFFF"/>
              </a:solidFill>
            </a:endParaRPr>
          </a:p>
        </p:txBody>
      </p:sp>
      <p:sp>
        <p:nvSpPr>
          <p:cNvPr id="6"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endParaRPr lang="en-US" sz="900" dirty="0">
              <a:solidFill>
                <a:srgbClr val="444444"/>
              </a:solidFill>
            </a:endParaRPr>
          </a:p>
        </p:txBody>
      </p:sp>
      <p:pic>
        <p:nvPicPr>
          <p:cNvPr id="9" name="Picture 8"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6056965"/>
            <a:ext cx="1505379" cy="679419"/>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
        <p:nvSpPr>
          <p:cNvPr id="8" name="标题 7"/>
          <p:cNvSpPr>
            <a:spLocks noGrp="1"/>
          </p:cNvSpPr>
          <p:nvPr>
            <p:ph type="title"/>
          </p:nvPr>
        </p:nvSpPr>
        <p:spPr>
          <a:xfrm>
            <a:off x="457200" y="274638"/>
            <a:ext cx="8229600" cy="1143000"/>
          </a:xfrm>
          <a:prstGeom prst="rect">
            <a:avLst/>
          </a:prstGeom>
        </p:spPr>
        <p:txBody>
          <a:bodyPr/>
          <a:lstStyle>
            <a:lvl1pPr algn="l">
              <a:defRPr sz="2400" b="1">
                <a:solidFill>
                  <a:srgbClr val="6817FF"/>
                </a:solidFill>
                <a:latin typeface="微软雅黑" pitchFamily="34" charset="-122"/>
                <a:ea typeface="微软雅黑" pitchFamily="34" charset="-122"/>
              </a:defRPr>
            </a:lvl1pPr>
          </a:lstStyle>
          <a:p>
            <a:r>
              <a:rPr lang="zh-CN" altLang="en-US" dirty="0"/>
              <a:t>单击此处编辑母版标题样式</a:t>
            </a:r>
            <a:endParaRPr lang="en-US" dirty="0"/>
          </a:p>
        </p:txBody>
      </p:sp>
      <p:sp>
        <p:nvSpPr>
          <p:cNvPr id="7" name="Slide Number Placeholder 1"/>
          <p:cNvSpPr txBox="1">
            <a:spLocks/>
          </p:cNvSpPr>
          <p:nvPr userDrawn="1"/>
        </p:nvSpPr>
        <p:spPr>
          <a:xfrm>
            <a:off x="8489912" y="188311"/>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Tree>
    <p:extLst>
      <p:ext uri="{BB962C8B-B14F-4D97-AF65-F5344CB8AC3E}">
        <p14:creationId xmlns:p14="http://schemas.microsoft.com/office/powerpoint/2010/main" val="1354708842"/>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9_Full-bleed-Image_With-Quot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gradFill flip="none" rotWithShape="1">
            <a:gsLst>
              <a:gs pos="27000">
                <a:schemeClr val="bg1">
                  <a:alpha val="0"/>
                </a:schemeClr>
              </a:gs>
              <a:gs pos="100000">
                <a:schemeClr val="bg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srgbClr val="FFFFFF"/>
              </a:solidFill>
            </a:endParaRPr>
          </a:p>
        </p:txBody>
      </p:sp>
      <p:sp>
        <p:nvSpPr>
          <p:cNvPr id="6"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endParaRPr lang="en-US" sz="900" dirty="0">
              <a:solidFill>
                <a:srgbClr val="444444"/>
              </a:solidFill>
            </a:endParaRPr>
          </a:p>
        </p:txBody>
      </p:sp>
      <p:pic>
        <p:nvPicPr>
          <p:cNvPr id="9" name="Picture 8"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6056965"/>
            <a:ext cx="1505379" cy="679419"/>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
        <p:nvSpPr>
          <p:cNvPr id="8" name="标题 7"/>
          <p:cNvSpPr>
            <a:spLocks noGrp="1"/>
          </p:cNvSpPr>
          <p:nvPr>
            <p:ph type="title"/>
          </p:nvPr>
        </p:nvSpPr>
        <p:spPr>
          <a:xfrm>
            <a:off x="457200" y="274638"/>
            <a:ext cx="8229600" cy="1143000"/>
          </a:xfrm>
          <a:prstGeom prst="rect">
            <a:avLst/>
          </a:prstGeom>
        </p:spPr>
        <p:txBody>
          <a:bodyPr/>
          <a:lstStyle>
            <a:lvl1pPr algn="l">
              <a:defRPr sz="2400" b="1">
                <a:solidFill>
                  <a:srgbClr val="6817FF"/>
                </a:solidFill>
                <a:latin typeface="微软雅黑" pitchFamily="34" charset="-122"/>
                <a:ea typeface="微软雅黑" pitchFamily="34" charset="-122"/>
              </a:defRPr>
            </a:lvl1pPr>
          </a:lstStyle>
          <a:p>
            <a:r>
              <a:rPr lang="zh-CN" altLang="en-US" dirty="0"/>
              <a:t>单击此处编辑母版标题样式</a:t>
            </a:r>
            <a:endParaRPr lang="en-US" dirty="0"/>
          </a:p>
        </p:txBody>
      </p:sp>
      <p:sp>
        <p:nvSpPr>
          <p:cNvPr id="7" name="Slide Number Placeholder 1"/>
          <p:cNvSpPr txBox="1">
            <a:spLocks/>
          </p:cNvSpPr>
          <p:nvPr userDrawn="1"/>
        </p:nvSpPr>
        <p:spPr>
          <a:xfrm>
            <a:off x="8489912" y="188311"/>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Tree>
    <p:extLst>
      <p:ext uri="{BB962C8B-B14F-4D97-AF65-F5344CB8AC3E}">
        <p14:creationId xmlns:p14="http://schemas.microsoft.com/office/powerpoint/2010/main" val="97336716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44551" y="1390767"/>
            <a:ext cx="7619389" cy="4735399"/>
          </a:xfrm>
          <a:prstGeom prst="rect">
            <a:avLst/>
          </a:prstGeom>
        </p:spPr>
        <p:txBody>
          <a:bodyPr/>
          <a:lstStyle>
            <a:lvl1pPr marL="342900" indent="-342900">
              <a:buClr>
                <a:srgbClr val="FF6600"/>
              </a:buClr>
              <a:buSzPct val="75000"/>
              <a:buFont typeface="Lucida Grande"/>
              <a:buChar char="—"/>
              <a:defRPr sz="2000" b="0" i="0">
                <a:solidFill>
                  <a:srgbClr val="434544"/>
                </a:solidFill>
                <a:latin typeface="Arial"/>
                <a:cs typeface="Arial"/>
              </a:defRPr>
            </a:lvl1pPr>
            <a:lvl2pPr marL="742950" indent="-285750">
              <a:buClr>
                <a:srgbClr val="FF6600"/>
              </a:buClr>
              <a:buSzPct val="75000"/>
              <a:buFont typeface="Arial"/>
              <a:buChar char="•"/>
              <a:defRPr sz="2000" b="0" i="0">
                <a:solidFill>
                  <a:srgbClr val="434544"/>
                </a:solidFill>
                <a:latin typeface="Arial"/>
                <a:cs typeface="Arial"/>
              </a:defRPr>
            </a:lvl2pPr>
            <a:lvl3pPr marL="1143000" indent="-228600">
              <a:buClr>
                <a:srgbClr val="FF6600"/>
              </a:buClr>
              <a:buSzPct val="75000"/>
              <a:buFont typeface="Courier New"/>
              <a:buChar char="o"/>
              <a:defRPr sz="1800" b="0" i="0">
                <a:solidFill>
                  <a:srgbClr val="434544"/>
                </a:solidFill>
                <a:latin typeface="Arial"/>
                <a:cs typeface="Arial"/>
              </a:defRPr>
            </a:lvl3pPr>
            <a:lvl4pPr marL="1600200" indent="-228600">
              <a:buClr>
                <a:srgbClr val="FF6600"/>
              </a:buClr>
              <a:buSzPct val="65000"/>
              <a:buFont typeface="Wingdings" charset="2"/>
              <a:buChar char="§"/>
              <a:defRPr sz="1800" b="0" i="0">
                <a:solidFill>
                  <a:srgbClr val="434544"/>
                </a:solidFill>
                <a:latin typeface="Arial"/>
                <a:cs typeface="Arial"/>
              </a:defRPr>
            </a:lvl4pPr>
            <a:lvl5pPr marL="2057400" indent="-228600">
              <a:buClr>
                <a:srgbClr val="FF6600"/>
              </a:buClr>
              <a:buSzPct val="75000"/>
              <a:buFont typeface="Arial"/>
              <a:buChar char="»"/>
              <a:defRPr b="0" i="0">
                <a:solidFill>
                  <a:srgbClr val="434544"/>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hasCustomPrompt="1"/>
          </p:nvPr>
        </p:nvSpPr>
        <p:spPr>
          <a:xfrm>
            <a:off x="457200" y="205979"/>
            <a:ext cx="8229600" cy="492521"/>
          </a:xfrm>
          <a:prstGeom prst="rect">
            <a:avLst/>
          </a:prstGeom>
        </p:spPr>
        <p:txBody>
          <a:bodyPr lIns="0" tIns="0" rIns="0" bIns="0"/>
          <a:lstStyle>
            <a:lvl1pPr>
              <a:defRPr sz="2000" cap="all">
                <a:solidFill>
                  <a:srgbClr val="434544"/>
                </a:solidFill>
                <a:latin typeface="Arial Black"/>
                <a:cs typeface="Arial Black"/>
              </a:defRPr>
            </a:lvl1pPr>
          </a:lstStyle>
          <a:p>
            <a:r>
              <a:rPr lang="en-US" dirty="0"/>
              <a:t>CLICK TO EDIT MASTER TITLE STYLE</a:t>
            </a:r>
          </a:p>
        </p:txBody>
      </p:sp>
      <p:sp>
        <p:nvSpPr>
          <p:cNvPr id="11" name="TextBox 10"/>
          <p:cNvSpPr txBox="1"/>
          <p:nvPr userDrawn="1"/>
        </p:nvSpPr>
        <p:spPr>
          <a:xfrm>
            <a:off x="4270375" y="275829"/>
            <a:ext cx="603250" cy="584776"/>
          </a:xfrm>
          <a:prstGeom prst="rect">
            <a:avLst/>
          </a:prstGeom>
          <a:noFill/>
        </p:spPr>
        <p:txBody>
          <a:bodyPr wrap="square" rtlCol="0">
            <a:spAutoFit/>
          </a:bodyPr>
          <a:lstStyle/>
          <a:p>
            <a:pPr algn="ctr"/>
            <a:r>
              <a:rPr lang="en-US" sz="3200" dirty="0">
                <a:solidFill>
                  <a:srgbClr val="FF8001"/>
                </a:solidFill>
                <a:latin typeface="Arial Black"/>
                <a:cs typeface="Arial Black"/>
              </a:rPr>
              <a:t>—</a:t>
            </a:r>
          </a:p>
        </p:txBody>
      </p:sp>
    </p:spTree>
    <p:extLst>
      <p:ext uri="{BB962C8B-B14F-4D97-AF65-F5344CB8AC3E}">
        <p14:creationId xmlns:p14="http://schemas.microsoft.com/office/powerpoint/2010/main" val="37552821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Cover-Page-No_Image_Black">
    <p:bg>
      <p:bgPr>
        <a:solidFill>
          <a:schemeClr val="tx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5402"/>
            <a:ext cx="9144000" cy="6858000"/>
          </a:xfrm>
          <a:prstGeom prst="rect">
            <a:avLst/>
          </a:prstGeom>
        </p:spPr>
      </p:pic>
      <p:sp>
        <p:nvSpPr>
          <p:cNvPr id="5"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bg1"/>
                </a:solidFill>
                <a:latin typeface="+mj-lt"/>
                <a:cs typeface="Arial"/>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bg1">
                    <a:lumMod val="65000"/>
                  </a:schemeClr>
                </a:solidFill>
                <a:latin typeface="+mj-lt"/>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9"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rgbClr val="BFBFBF"/>
                </a:solidFill>
                <a:latin typeface="+mj-lt"/>
                <a:cs typeface="Arial"/>
              </a:defRPr>
            </a:lvl1pPr>
          </a:lstStyle>
          <a:p>
            <a:r>
              <a:rPr lang="en-US" dirty="0"/>
              <a:t>Optional subtitle goes here and can go on multiple lines as needed for your presentation</a:t>
            </a: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45542" y="6051591"/>
            <a:ext cx="1500694" cy="679419"/>
          </a:xfrm>
          <a:prstGeom prst="rect">
            <a:avLst/>
          </a:prstGeom>
        </p:spPr>
      </p:pic>
      <p:pic>
        <p:nvPicPr>
          <p:cNvPr id="8" name="Picture 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11406" y="6263738"/>
            <a:ext cx="1162775" cy="315053"/>
          </a:xfrm>
          <a:prstGeom prst="rect">
            <a:avLst/>
          </a:prstGeom>
        </p:spPr>
      </p:pic>
    </p:spTree>
    <p:extLst>
      <p:ext uri="{BB962C8B-B14F-4D97-AF65-F5344CB8AC3E}">
        <p14:creationId xmlns:p14="http://schemas.microsoft.com/office/powerpoint/2010/main" val="29789044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over-Page-No_Image_White">
    <p:bg>
      <p:bgPr>
        <a:solidFill>
          <a:schemeClr val="bg1"/>
        </a:solidFill>
        <a:effectLst/>
      </p:bgPr>
    </p:bg>
    <p:spTree>
      <p:nvGrpSpPr>
        <p:cNvPr id="1" name=""/>
        <p:cNvGrpSpPr/>
        <p:nvPr/>
      </p:nvGrpSpPr>
      <p:grpSpPr>
        <a:xfrm>
          <a:off x="0" y="0"/>
          <a:ext cx="0" cy="0"/>
          <a:chOff x="0" y="0"/>
          <a:chExt cx="0" cy="0"/>
        </a:xfrm>
      </p:grpSpPr>
      <p:pic>
        <p:nvPicPr>
          <p:cNvPr id="7" name="Picture 6" descr="crv_lfcl_grhc_rgb_pos.pn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
            <a:ext cx="9144000" cy="6857998"/>
          </a:xfrm>
          <a:prstGeom prst="rect">
            <a:avLst/>
          </a:prstGeom>
        </p:spPr>
      </p:pic>
      <p:sp>
        <p:nvSpPr>
          <p:cNvPr id="12"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mj-lt"/>
                <a:cs typeface="Arial"/>
              </a:defRPr>
            </a:lvl1pPr>
          </a:lstStyle>
          <a:p>
            <a:pPr lvl="0"/>
            <a:r>
              <a:rPr lang="en-US" dirty="0"/>
              <a:t>Main title can be long longer longest</a:t>
            </a:r>
          </a:p>
        </p:txBody>
      </p:sp>
      <p:sp>
        <p:nvSpPr>
          <p:cNvPr id="13"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mj-lt"/>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14"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mj-lt"/>
                <a:cs typeface="Arial"/>
              </a:defRPr>
            </a:lvl1pPr>
          </a:lstStyle>
          <a:p>
            <a:r>
              <a:rPr lang="en-US" dirty="0"/>
              <a:t>Optional subtitle goes here and can go on multiple lines as needed for your presentation</a:t>
            </a: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45541" y="6051591"/>
            <a:ext cx="1500696" cy="679419"/>
          </a:xfrm>
          <a:prstGeom prst="rect">
            <a:avLst/>
          </a:prstGeom>
        </p:spPr>
      </p:pic>
      <p:pic>
        <p:nvPicPr>
          <p:cNvPr id="9" name="Pictur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33249630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Cover-Page-With_Image">
    <p:bg>
      <p:bgPr>
        <a:solidFill>
          <a:schemeClr val="bg1"/>
        </a:solidFill>
        <a:effectLst/>
      </p:bgPr>
    </p:bg>
    <p:spTree>
      <p:nvGrpSpPr>
        <p:cNvPr id="1" name=""/>
        <p:cNvGrpSpPr/>
        <p:nvPr/>
      </p:nvGrpSpPr>
      <p:grpSpPr>
        <a:xfrm>
          <a:off x="0" y="0"/>
          <a:ext cx="0" cy="0"/>
          <a:chOff x="0" y="0"/>
          <a:chExt cx="0" cy="0"/>
        </a:xfrm>
      </p:grpSpPr>
      <p:pic>
        <p:nvPicPr>
          <p:cNvPr id="10" name="Picture Placeholder 6" descr="stock-photo-light-mosaic-70784491.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pic>
      <p:sp>
        <p:nvSpPr>
          <p:cNvPr id="13" name="Rectangle 10"/>
          <p:cNvSpPr/>
          <p:nvPr userDrawn="1"/>
        </p:nvSpPr>
        <p:spPr>
          <a:xfrm>
            <a:off x="4966942" y="-19921"/>
            <a:ext cx="4182411" cy="6858000"/>
          </a:xfrm>
          <a:custGeom>
            <a:avLst/>
            <a:gdLst>
              <a:gd name="connsiteX0" fmla="*/ 0 w 4177058"/>
              <a:gd name="connsiteY0" fmla="*/ 0 h 5143500"/>
              <a:gd name="connsiteX1" fmla="*/ 4177058 w 4177058"/>
              <a:gd name="connsiteY1" fmla="*/ 0 h 5143500"/>
              <a:gd name="connsiteX2" fmla="*/ 4177058 w 4177058"/>
              <a:gd name="connsiteY2" fmla="*/ 5143500 h 5143500"/>
              <a:gd name="connsiteX3" fmla="*/ 0 w 4177058"/>
              <a:gd name="connsiteY3" fmla="*/ 5143500 h 5143500"/>
              <a:gd name="connsiteX4" fmla="*/ 0 w 4177058"/>
              <a:gd name="connsiteY4" fmla="*/ 0 h 5143500"/>
              <a:gd name="connsiteX0" fmla="*/ 205856 w 4382914"/>
              <a:gd name="connsiteY0" fmla="*/ 0 h 5143500"/>
              <a:gd name="connsiteX1" fmla="*/ 4382914 w 4382914"/>
              <a:gd name="connsiteY1" fmla="*/ 0 h 5143500"/>
              <a:gd name="connsiteX2" fmla="*/ 4382914 w 4382914"/>
              <a:gd name="connsiteY2" fmla="*/ 5143500 h 5143500"/>
              <a:gd name="connsiteX3" fmla="*/ 205856 w 4382914"/>
              <a:gd name="connsiteY3" fmla="*/ 5143500 h 5143500"/>
              <a:gd name="connsiteX4" fmla="*/ 205856 w 4382914"/>
              <a:gd name="connsiteY4" fmla="*/ 0 h 5143500"/>
              <a:gd name="connsiteX0" fmla="*/ 336743 w 4200036"/>
              <a:gd name="connsiteY0" fmla="*/ 14941 h 5143500"/>
              <a:gd name="connsiteX1" fmla="*/ 4200036 w 4200036"/>
              <a:gd name="connsiteY1" fmla="*/ 0 h 5143500"/>
              <a:gd name="connsiteX2" fmla="*/ 4200036 w 4200036"/>
              <a:gd name="connsiteY2" fmla="*/ 5143500 h 5143500"/>
              <a:gd name="connsiteX3" fmla="*/ 22978 w 4200036"/>
              <a:gd name="connsiteY3" fmla="*/ 5143500 h 5143500"/>
              <a:gd name="connsiteX4" fmla="*/ 336743 w 4200036"/>
              <a:gd name="connsiteY4" fmla="*/ 14941 h 5143500"/>
              <a:gd name="connsiteX0" fmla="*/ 386637 w 4249930"/>
              <a:gd name="connsiteY0" fmla="*/ 14941 h 5143500"/>
              <a:gd name="connsiteX1" fmla="*/ 4249930 w 4249930"/>
              <a:gd name="connsiteY1" fmla="*/ 0 h 5143500"/>
              <a:gd name="connsiteX2" fmla="*/ 4249930 w 4249930"/>
              <a:gd name="connsiteY2" fmla="*/ 5143500 h 5143500"/>
              <a:gd name="connsiteX3" fmla="*/ 72872 w 4249930"/>
              <a:gd name="connsiteY3" fmla="*/ 5143500 h 5143500"/>
              <a:gd name="connsiteX4" fmla="*/ 386637 w 4249930"/>
              <a:gd name="connsiteY4" fmla="*/ 14941 h 5143500"/>
              <a:gd name="connsiteX0" fmla="*/ 190495 w 4053788"/>
              <a:gd name="connsiteY0" fmla="*/ 14941 h 5143500"/>
              <a:gd name="connsiteX1" fmla="*/ 4053788 w 4053788"/>
              <a:gd name="connsiteY1" fmla="*/ 0 h 5143500"/>
              <a:gd name="connsiteX2" fmla="*/ 4053788 w 4053788"/>
              <a:gd name="connsiteY2" fmla="*/ 5143500 h 5143500"/>
              <a:gd name="connsiteX3" fmla="*/ 638730 w 4053788"/>
              <a:gd name="connsiteY3" fmla="*/ 5143500 h 5143500"/>
              <a:gd name="connsiteX4" fmla="*/ 190495 w 4053788"/>
              <a:gd name="connsiteY4" fmla="*/ 14941 h 5143500"/>
              <a:gd name="connsiteX0" fmla="*/ 306077 w 4169370"/>
              <a:gd name="connsiteY0" fmla="*/ 14941 h 5143500"/>
              <a:gd name="connsiteX1" fmla="*/ 4169370 w 4169370"/>
              <a:gd name="connsiteY1" fmla="*/ 0 h 5143500"/>
              <a:gd name="connsiteX2" fmla="*/ 4169370 w 4169370"/>
              <a:gd name="connsiteY2" fmla="*/ 5143500 h 5143500"/>
              <a:gd name="connsiteX3" fmla="*/ 754312 w 4169370"/>
              <a:gd name="connsiteY3" fmla="*/ 5143500 h 5143500"/>
              <a:gd name="connsiteX4" fmla="*/ 306077 w 4169370"/>
              <a:gd name="connsiteY4" fmla="*/ 14941 h 5143500"/>
              <a:gd name="connsiteX0" fmla="*/ 319118 w 4182411"/>
              <a:gd name="connsiteY0" fmla="*/ 14941 h 5143500"/>
              <a:gd name="connsiteX1" fmla="*/ 4182411 w 4182411"/>
              <a:gd name="connsiteY1" fmla="*/ 0 h 5143500"/>
              <a:gd name="connsiteX2" fmla="*/ 4182411 w 4182411"/>
              <a:gd name="connsiteY2" fmla="*/ 5143500 h 5143500"/>
              <a:gd name="connsiteX3" fmla="*/ 722530 w 4182411"/>
              <a:gd name="connsiteY3" fmla="*/ 5143500 h 5143500"/>
              <a:gd name="connsiteX4" fmla="*/ 319118 w 4182411"/>
              <a:gd name="connsiteY4" fmla="*/ 14941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2411" h="5143500">
                <a:moveTo>
                  <a:pt x="319118" y="14941"/>
                </a:moveTo>
                <a:lnTo>
                  <a:pt x="4182411" y="0"/>
                </a:lnTo>
                <a:lnTo>
                  <a:pt x="4182411" y="5143500"/>
                </a:lnTo>
                <a:lnTo>
                  <a:pt x="722530" y="5143500"/>
                </a:lnTo>
                <a:cubicBezTo>
                  <a:pt x="50177" y="3832412"/>
                  <a:pt x="-293469" y="2342029"/>
                  <a:pt x="319118" y="14941"/>
                </a:cubicBezTo>
                <a:close/>
              </a:path>
            </a:pathLst>
          </a:custGeom>
          <a:solidFill>
            <a:schemeClr val="bg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457200"/>
            <a:endParaRPr lang="en-US">
              <a:solidFill>
                <a:srgbClr val="FFFFFF"/>
              </a:solidFill>
            </a:endParaRPr>
          </a:p>
        </p:txBody>
      </p:sp>
      <p:pic>
        <p:nvPicPr>
          <p:cNvPr id="9" name="Picture 8" descr="crv_lfcl_grhc_rgb_pos_coverpage-img.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9921"/>
            <a:ext cx="9149354" cy="6877921"/>
          </a:xfrm>
          <a:prstGeom prst="rect">
            <a:avLst/>
          </a:prstGeom>
        </p:spPr>
      </p:pic>
      <p:sp>
        <p:nvSpPr>
          <p:cNvPr id="18"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mj-lt"/>
                <a:cs typeface="Arial"/>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mj-lt"/>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20"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mj-lt"/>
                <a:cs typeface="Arial"/>
              </a:defRPr>
            </a:lvl1pPr>
          </a:lstStyle>
          <a:p>
            <a:r>
              <a:rPr lang="en-US" dirty="0"/>
              <a:t>Optional subtitle goes here and can go on multiple lines as needed for your presentation</a:t>
            </a:r>
          </a:p>
        </p:txBody>
      </p:sp>
      <p:pic>
        <p:nvPicPr>
          <p:cNvPr id="21" name="Picture 2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653913" y="6051591"/>
            <a:ext cx="1500696" cy="679419"/>
          </a:xfrm>
          <a:prstGeom prst="rect">
            <a:avLst/>
          </a:prstGeom>
        </p:spPr>
      </p:pic>
      <p:pic>
        <p:nvPicPr>
          <p:cNvPr id="11" name="Picture 10"/>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10601536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Agenda">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0163" y="514642"/>
            <a:ext cx="8400235" cy="399311"/>
          </a:xfrm>
          <a:prstGeom prst="rect">
            <a:avLst/>
          </a:prstGeom>
        </p:spPr>
        <p:txBody>
          <a:bodyPr vert="horz" lIns="0" tIns="0" rIns="0" bIns="0"/>
          <a:lstStyle>
            <a:lvl1pPr algn="l">
              <a:defRPr sz="2400" b="1" i="0" cap="none">
                <a:solidFill>
                  <a:schemeClr val="tx1"/>
                </a:solidFill>
                <a:latin typeface="+mj-lt"/>
                <a:cs typeface="Arial"/>
              </a:defRPr>
            </a:lvl1pPr>
          </a:lstStyle>
          <a:p>
            <a:r>
              <a:rPr lang="en-US" dirty="0"/>
              <a:t>Agenda, main take-away or heading goes here </a:t>
            </a:r>
            <a:r>
              <a:rPr lang="en-US" dirty="0" err="1"/>
              <a:t>lorem</a:t>
            </a:r>
            <a:r>
              <a:rPr lang="en-US" dirty="0"/>
              <a:t> </a:t>
            </a:r>
            <a:r>
              <a:rPr lang="en-US" dirty="0" err="1"/>
              <a:t>ipsum</a:t>
            </a:r>
            <a:r>
              <a:rPr lang="en-US" dirty="0"/>
              <a:t> dolor et </a:t>
            </a:r>
            <a:r>
              <a:rPr lang="en-US" dirty="0" err="1"/>
              <a:t>lorem</a:t>
            </a:r>
            <a:r>
              <a:rPr lang="en-US" dirty="0"/>
              <a:t> </a:t>
            </a:r>
            <a:r>
              <a:rPr lang="en-US" dirty="0" err="1"/>
              <a:t>ipsum</a:t>
            </a:r>
            <a:r>
              <a:rPr lang="en-US" dirty="0"/>
              <a:t> dolor et</a:t>
            </a:r>
          </a:p>
        </p:txBody>
      </p:sp>
      <p:sp>
        <p:nvSpPr>
          <p:cNvPr id="26" name="Text Placeholder 10"/>
          <p:cNvSpPr>
            <a:spLocks noGrp="1"/>
          </p:cNvSpPr>
          <p:nvPr>
            <p:ph type="body" sz="quarter" idx="11" hasCustomPrompt="1"/>
          </p:nvPr>
        </p:nvSpPr>
        <p:spPr>
          <a:xfrm>
            <a:off x="5423078" y="1357707"/>
            <a:ext cx="764102" cy="3075749"/>
          </a:xfrm>
          <a:prstGeom prst="rect">
            <a:avLst/>
          </a:prstGeom>
        </p:spPr>
        <p:txBody>
          <a:bodyPr vert="horz" lIns="0" tIns="0" rIns="0" bIns="0"/>
          <a:lstStyle>
            <a:lvl1pPr marL="0" indent="0" algn="r">
              <a:spcBef>
                <a:spcPts val="0"/>
              </a:spcBef>
              <a:spcAft>
                <a:spcPts val="1200"/>
              </a:spcAft>
              <a:buNone/>
              <a:defRPr sz="1800" b="0" i="0">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01</a:t>
            </a:r>
          </a:p>
          <a:p>
            <a:pPr lvl="0"/>
            <a:r>
              <a:rPr lang="en-US" dirty="0"/>
              <a:t>02</a:t>
            </a:r>
          </a:p>
          <a:p>
            <a:pPr lvl="0"/>
            <a:r>
              <a:rPr lang="en-US" dirty="0"/>
              <a:t>03</a:t>
            </a:r>
          </a:p>
          <a:p>
            <a:pPr lvl="0"/>
            <a:r>
              <a:rPr lang="en-US" dirty="0"/>
              <a:t>04</a:t>
            </a:r>
          </a:p>
          <a:p>
            <a:pPr lvl="0"/>
            <a:r>
              <a:rPr lang="en-US" dirty="0"/>
              <a:t>05</a:t>
            </a:r>
          </a:p>
          <a:p>
            <a:pPr lvl="0"/>
            <a:r>
              <a:rPr lang="en-US" dirty="0"/>
              <a:t>06</a:t>
            </a:r>
          </a:p>
        </p:txBody>
      </p:sp>
      <p:sp>
        <p:nvSpPr>
          <p:cNvPr id="27" name="Text Placeholder 10"/>
          <p:cNvSpPr>
            <a:spLocks noGrp="1"/>
          </p:cNvSpPr>
          <p:nvPr>
            <p:ph type="body" sz="quarter" idx="12" hasCustomPrompt="1"/>
          </p:nvPr>
        </p:nvSpPr>
        <p:spPr>
          <a:xfrm>
            <a:off x="420163" y="1347443"/>
            <a:ext cx="4272530" cy="3086012"/>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800" b="0" i="0" baseline="0">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Could also be titled ‘Contents’</a:t>
            </a:r>
          </a:p>
          <a:p>
            <a:pPr lvl="0"/>
            <a:r>
              <a:rPr lang="en-US" dirty="0"/>
              <a:t>Second item on agenda</a:t>
            </a:r>
          </a:p>
          <a:p>
            <a:pPr lvl="0"/>
            <a:r>
              <a:rPr lang="en-US" dirty="0"/>
              <a:t>Third item</a:t>
            </a:r>
          </a:p>
          <a:p>
            <a:pPr lvl="0"/>
            <a:r>
              <a:rPr lang="en-US" dirty="0"/>
              <a:t>Fourth item</a:t>
            </a:r>
          </a:p>
          <a:p>
            <a:pPr lvl="0"/>
            <a:r>
              <a:rPr lang="en-US" dirty="0"/>
              <a:t>Fifth</a:t>
            </a:r>
          </a:p>
          <a:p>
            <a:pPr lvl="0"/>
            <a:r>
              <a:rPr lang="en-US" dirty="0"/>
              <a:t>Sixth and final item</a:t>
            </a:r>
          </a:p>
        </p:txBody>
      </p:sp>
      <p:sp>
        <p:nvSpPr>
          <p:cNvPr id="29"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6051591"/>
            <a:ext cx="1500696" cy="679419"/>
          </a:xfrm>
          <a:prstGeom prst="rect">
            <a:avLst/>
          </a:prstGeom>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22145658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Content_1-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lang="en-US" sz="2400" b="1" i="0" kern="1200" cap="none" dirty="0">
                <a:solidFill>
                  <a:schemeClr val="accent1"/>
                </a:solidFill>
                <a:latin typeface="Microsoft YaHei UI" panose="020B0503020204020204" pitchFamily="34" charset="-122"/>
                <a:ea typeface="Microsoft YaHei UI" panose="020B0503020204020204" pitchFamily="34" charset="-122"/>
                <a:cs typeface="Arial"/>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571809"/>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0"/>
              </a:spcAft>
              <a:buClr>
                <a:srgbClr val="FF6600"/>
              </a:buClr>
              <a:buSzPct val="75000"/>
              <a:buFontTx/>
              <a:buNone/>
              <a:tabLst/>
              <a:defRPr sz="1800" baseline="0">
                <a:latin typeface="+mj-lt"/>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This section has a single column layout and is for text-only content. </a:t>
            </a:r>
            <a:r>
              <a:rPr lang="en-US" dirty="0" err="1"/>
              <a:t>Lorem</a:t>
            </a:r>
            <a:r>
              <a:rPr lang="en-US" dirty="0"/>
              <a:t> </a:t>
            </a:r>
            <a:r>
              <a:rPr lang="en-US" dirty="0" err="1"/>
              <a:t>ipsum</a:t>
            </a:r>
            <a:r>
              <a:rPr lang="en-US" dirty="0"/>
              <a:t> dolor sit </a:t>
            </a:r>
            <a:r>
              <a:rPr lang="en-US" dirty="0" err="1"/>
              <a:t>amet</a:t>
            </a:r>
            <a:r>
              <a:rPr lang="en-US" dirty="0"/>
              <a: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displayed in purple and </a:t>
            </a:r>
            <a:r>
              <a:rPr lang="en-US" dirty="0" err="1"/>
              <a:t>uderlined</a:t>
            </a:r>
            <a:r>
              <a:rPr lang="en-US" dirty="0"/>
              <a:t>.</a:t>
            </a:r>
          </a:p>
        </p:txBody>
      </p:sp>
      <p:sp>
        <p:nvSpPr>
          <p:cNvPr id="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6051591"/>
            <a:ext cx="1500696" cy="679419"/>
          </a:xfrm>
          <a:prstGeom prst="rect">
            <a:avLst/>
          </a:prstGeom>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35343378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Content_2-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defTabSz="457200" rtl="0" eaLnBrk="1" latinLnBrk="0" hangingPunct="1">
              <a:spcBef>
                <a:spcPct val="0"/>
              </a:spcBef>
              <a:buNone/>
              <a:defRPr lang="en-US" sz="2400" b="1" i="0" kern="1200" cap="none" dirty="0">
                <a:solidFill>
                  <a:schemeClr val="tx1"/>
                </a:solidFill>
                <a:latin typeface="+mj-lt"/>
                <a:ea typeface="+mj-ea"/>
                <a:cs typeface="Arial"/>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372893"/>
          </a:xfrm>
          <a:prstGeom prst="rect">
            <a:avLst/>
          </a:prstGeom>
        </p:spPr>
        <p:txBody>
          <a:bodyPr vert="horz" lIns="0" tIns="0" rIns="0" bIns="0" numCol="2"/>
          <a:lstStyle>
            <a:lvl1pPr marL="0" marR="0" indent="0" algn="l" defTabSz="457200" rtl="0" eaLnBrk="1" fontAlgn="auto" latinLnBrk="0" hangingPunct="1">
              <a:lnSpc>
                <a:spcPct val="100000"/>
              </a:lnSpc>
              <a:spcBef>
                <a:spcPts val="0"/>
              </a:spcBef>
              <a:spcAft>
                <a:spcPts val="600"/>
              </a:spcAft>
              <a:buClr>
                <a:srgbClr val="FF6600"/>
              </a:buClr>
              <a:buSzPct val="75000"/>
              <a:buFontTx/>
              <a:buNone/>
              <a:tabLst/>
              <a:defRPr sz="1800" b="0" i="0" baseline="0">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p:txBody>
      </p:sp>
      <p:sp>
        <p:nvSpPr>
          <p:cNvPr id="12"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6051591"/>
            <a:ext cx="1500696" cy="679419"/>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15546243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Big Statement">
    <p:spTree>
      <p:nvGrpSpPr>
        <p:cNvPr id="1" name=""/>
        <p:cNvGrpSpPr/>
        <p:nvPr/>
      </p:nvGrpSpPr>
      <p:grpSpPr>
        <a:xfrm>
          <a:off x="0" y="0"/>
          <a:ext cx="0" cy="0"/>
          <a:chOff x="0" y="0"/>
          <a:chExt cx="0" cy="0"/>
        </a:xfrm>
      </p:grpSpPr>
      <p:pic>
        <p:nvPicPr>
          <p:cNvPr id="8" name="Picture 7" descr="crv_lfcl_grhc_rgb_pos_quote-img.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9144000" cy="6858000"/>
          </a:xfrm>
          <a:prstGeom prst="rect">
            <a:avLst/>
          </a:pr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latin typeface="+mj-lt"/>
              </a:defRPr>
            </a:lvl1pPr>
            <a:lvl2pPr marL="742950" indent="-285750">
              <a:buFont typeface="Courier New"/>
              <a:buChar char="o"/>
              <a:defRPr/>
            </a:lvl2pPr>
            <a:lvl5pPr marL="2057400" indent="-228600">
              <a:buFont typeface="Wingdings"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a:t>.</a:t>
            </a:r>
            <a:endParaRPr lang="en-US" dirty="0"/>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latin typeface="+mj-lt"/>
                <a:cs typeface="Arial"/>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45541" y="6051591"/>
            <a:ext cx="1500696" cy="679419"/>
          </a:xfrm>
          <a:prstGeom prst="rect">
            <a:avLst/>
          </a:prstGeom>
        </p:spPr>
      </p:pic>
      <p:pic>
        <p:nvPicPr>
          <p:cNvPr id="9" name="Pictur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15743934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6_Big Statement_Layout">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5402"/>
            <a:ext cx="9144000" cy="6858000"/>
          </a:xfrm>
          <a:prstGeom prst="rect">
            <a:avLst/>
          </a:pr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solidFill>
                  <a:srgbClr val="FFFFFF"/>
                </a:solidFill>
                <a:latin typeface="+mj-lt"/>
              </a:defRPr>
            </a:lvl1pPr>
            <a:lvl2pPr marL="742950" indent="-285750">
              <a:buFont typeface="Courier New"/>
              <a:buChar char="o"/>
              <a:defRPr/>
            </a:lvl2pPr>
            <a:lvl5pPr marL="2057400" indent="-228600">
              <a:buFont typeface="Wingdings"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dirty="0"/>
              <a:t>.</a:t>
            </a:r>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solidFill>
                  <a:srgbClr val="FFFFFF"/>
                </a:solidFill>
                <a:latin typeface="+mj-lt"/>
                <a:cs typeface="Arial"/>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1500" b="1" i="0" cap="none">
                <a:solidFill>
                  <a:srgbClr val="FFFFFF"/>
                </a:solidFill>
                <a:latin typeface="+mj-lt"/>
                <a:cs typeface="Arial"/>
              </a:defRPr>
            </a:lvl1pPr>
          </a:lstStyle>
          <a:p>
            <a:r>
              <a:rPr lang="en-US" dirty="0"/>
              <a:t>Main take-away or heading goes here</a:t>
            </a: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45542" y="6051591"/>
            <a:ext cx="1500694" cy="679419"/>
          </a:xfrm>
          <a:prstGeom prst="rect">
            <a:avLst/>
          </a:prstGeom>
        </p:spPr>
      </p:pic>
      <p:pic>
        <p:nvPicPr>
          <p:cNvPr id="10" name="Picture 9"/>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11406" y="6263738"/>
            <a:ext cx="1162775" cy="315053"/>
          </a:xfrm>
          <a:prstGeom prst="rect">
            <a:avLst/>
          </a:prstGeom>
        </p:spPr>
      </p:pic>
    </p:spTree>
    <p:extLst>
      <p:ext uri="{BB962C8B-B14F-4D97-AF65-F5344CB8AC3E}">
        <p14:creationId xmlns:p14="http://schemas.microsoft.com/office/powerpoint/2010/main" val="16372649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5"/>
            <a:ext cx="8120748" cy="3932767"/>
          </a:xfrm>
          <a:prstGeom prst="rect">
            <a:avLst/>
          </a:prstGeom>
        </p:spPr>
        <p:txBody>
          <a:bodyPr vert="horz" lIns="0" tIns="0" rIns="0" bIns="0"/>
          <a:lstStyle>
            <a:lvl1pPr marL="234000" indent="-234000">
              <a:buClr>
                <a:srgbClr val="666666"/>
              </a:buClr>
              <a:buSzPct val="60000"/>
              <a:buFont typeface="Courier New"/>
              <a:buChar char="o"/>
              <a:defRPr sz="1500" b="0" i="0">
                <a:latin typeface="+mj-lt"/>
                <a:cs typeface="Arial"/>
              </a:defRPr>
            </a:lvl1pPr>
            <a:lvl2pPr marL="633600" indent="-212400">
              <a:buSzPct val="40000"/>
              <a:buFont typeface="Wingdings" charset="2"/>
              <a:buChar char=""/>
              <a:defRPr sz="1500" b="0" i="0" baseline="0">
                <a:latin typeface="+mj-lt"/>
                <a:cs typeface="Arial"/>
              </a:defRPr>
            </a:lvl2pPr>
            <a:lvl3pPr marL="1000800" indent="-158400">
              <a:defRPr sz="1500" b="0" i="0" baseline="0">
                <a:latin typeface="+mj-lt"/>
                <a:cs typeface="Arial"/>
              </a:defRPr>
            </a:lvl3pPr>
            <a:lvl4pPr marL="1458000" indent="-194400">
              <a:defRPr sz="1400">
                <a:latin typeface="+mj-lt"/>
              </a:defRPr>
            </a:lvl4pPr>
            <a:lvl5pPr marL="2057400" indent="-228600">
              <a:buFont typeface="Wingdings" charset="2"/>
              <a:buChar char="ü"/>
              <a:defRPr sz="1400"/>
            </a:lvl5pPr>
          </a:lstStyle>
          <a:p>
            <a:pPr lvl="0"/>
            <a:r>
              <a:rPr lang="en-US" dirty="0"/>
              <a:t>Bullet item 1 </a:t>
            </a:r>
          </a:p>
          <a:p>
            <a:pPr lvl="1"/>
            <a:r>
              <a:rPr lang="en-US" dirty="0"/>
              <a:t>Sub-bullet item 1 second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3" y="514642"/>
            <a:ext cx="8102477" cy="399311"/>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11"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2"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6051591"/>
            <a:ext cx="1500696" cy="679419"/>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27351637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7_Full-bleed-Image_With-Quot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gradFill flip="none" rotWithShape="1">
            <a:gsLst>
              <a:gs pos="27000">
                <a:schemeClr val="bg1">
                  <a:alpha val="0"/>
                </a:schemeClr>
              </a:gs>
              <a:gs pos="100000">
                <a:schemeClr val="bg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endParaRPr>
          </a:p>
        </p:txBody>
      </p:sp>
      <p:sp>
        <p:nvSpPr>
          <p:cNvPr id="6"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7"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6051591"/>
            <a:ext cx="1500696" cy="679419"/>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681238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Full-bleed-Image_With-Quote_Reverse">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gradFill flip="none" rotWithShape="1">
            <a:gsLst>
              <a:gs pos="27000">
                <a:schemeClr val="bg1">
                  <a:alpha val="0"/>
                </a:schemeClr>
              </a:gs>
              <a:gs pos="100000">
                <a:schemeClr val="tx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endParaRPr>
          </a:p>
        </p:txBody>
      </p:sp>
      <p:sp>
        <p:nvSpPr>
          <p:cNvPr id="7"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FFFFFF">
                    <a:lumMod val="85000"/>
                  </a:srgbClr>
                </a:solidFill>
              </a:rPr>
              <a:pPr algn="r"/>
              <a:t>‹#›</a:t>
            </a:fld>
            <a:endParaRPr lang="en-US" sz="900" dirty="0">
              <a:solidFill>
                <a:srgbClr val="FFFFFF">
                  <a:lumMod val="85000"/>
                </a:srgbClr>
              </a:solidFill>
            </a:endParaRPr>
          </a:p>
        </p:txBody>
      </p:sp>
      <p:sp>
        <p:nvSpPr>
          <p:cNvPr id="8"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chemeClr val="bg1">
                    <a:lumMod val="85000"/>
                  </a:schemeClr>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2" y="6051591"/>
            <a:ext cx="1500694" cy="679418"/>
          </a:xfrm>
          <a:prstGeom prst="rect">
            <a:avLst/>
          </a:prstGeom>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11406" y="6263738"/>
            <a:ext cx="1162775" cy="315053"/>
          </a:xfrm>
          <a:prstGeom prst="rect">
            <a:avLst/>
          </a:prstGeom>
        </p:spPr>
      </p:pic>
    </p:spTree>
    <p:extLst>
      <p:ext uri="{BB962C8B-B14F-4D97-AF65-F5344CB8AC3E}">
        <p14:creationId xmlns:p14="http://schemas.microsoft.com/office/powerpoint/2010/main" val="21002867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Image-with-picture-and-text">
    <p:spTree>
      <p:nvGrpSpPr>
        <p:cNvPr id="1" name=""/>
        <p:cNvGrpSpPr/>
        <p:nvPr/>
      </p:nvGrpSpPr>
      <p:grpSpPr>
        <a:xfrm>
          <a:off x="0" y="0"/>
          <a:ext cx="0" cy="0"/>
          <a:chOff x="0" y="0"/>
          <a:chExt cx="0" cy="0"/>
        </a:xfrm>
      </p:grpSpPr>
      <p:sp>
        <p:nvSpPr>
          <p:cNvPr id="9" name="Title 19"/>
          <p:cNvSpPr>
            <a:spLocks noGrp="1"/>
          </p:cNvSpPr>
          <p:nvPr>
            <p:ph type="title" hasCustomPrompt="1"/>
          </p:nvPr>
        </p:nvSpPr>
        <p:spPr>
          <a:xfrm>
            <a:off x="429570" y="514642"/>
            <a:ext cx="8102477" cy="429519"/>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10" name="Text Placeholder 10"/>
          <p:cNvSpPr>
            <a:spLocks noGrp="1"/>
          </p:cNvSpPr>
          <p:nvPr>
            <p:ph type="body" sz="quarter" idx="10" hasCustomPrompt="1"/>
          </p:nvPr>
        </p:nvSpPr>
        <p:spPr>
          <a:xfrm>
            <a:off x="5098816" y="1313424"/>
            <a:ext cx="3484397" cy="1885819"/>
          </a:xfrm>
          <a:prstGeom prst="rect">
            <a:avLst/>
          </a:prstGeom>
        </p:spPr>
        <p:txBody>
          <a:bodyPr vert="horz" lIns="0" tIns="0" rIns="0" bIns="0"/>
          <a:lstStyle>
            <a:lvl1pPr marL="0" indent="0">
              <a:buClr>
                <a:srgbClr val="666666"/>
              </a:buClr>
              <a:buSzPct val="60000"/>
              <a:buFont typeface="Courier New"/>
              <a:buNone/>
              <a:defRPr sz="1500" b="0" i="0" baseline="0">
                <a:solidFill>
                  <a:srgbClr val="000000"/>
                </a:solidFill>
                <a:latin typeface="+mj-lt"/>
                <a:cs typeface="Arial"/>
              </a:defRPr>
            </a:lvl1pPr>
            <a:lvl2pPr marL="457200" indent="0">
              <a:buSzPct val="40000"/>
              <a:buFont typeface="Wingdings" charset="2"/>
              <a:buNone/>
              <a:defRPr sz="1800" b="0" i="0" baseline="0">
                <a:latin typeface="Arial"/>
                <a:cs typeface="Arial"/>
              </a:defRPr>
            </a:lvl2pPr>
            <a:lvl3pPr marL="914400" indent="0">
              <a:buNone/>
              <a:defRPr sz="1800" b="0" i="0" baseline="0">
                <a:latin typeface="Arial"/>
                <a:cs typeface="Arial"/>
              </a:defRPr>
            </a:lvl3pPr>
            <a:lvl4pPr>
              <a:defRPr sz="1400"/>
            </a:lvl4pPr>
            <a:lvl5pPr marL="2057400" indent="-228600">
              <a:buFont typeface="Wingdings" charset="2"/>
              <a:buChar char="ü"/>
              <a:defRPr sz="1400"/>
            </a:lvl5pPr>
          </a:lstStyle>
          <a:p>
            <a:pPr lvl="0"/>
            <a:r>
              <a:rPr lang="en-US" dirty="0"/>
              <a:t>Enter description here</a:t>
            </a:r>
          </a:p>
        </p:txBody>
      </p:sp>
      <p:sp>
        <p:nvSpPr>
          <p:cNvPr id="11" name="Picture Placeholder 10"/>
          <p:cNvSpPr>
            <a:spLocks noGrp="1"/>
          </p:cNvSpPr>
          <p:nvPr>
            <p:ph type="pic" sz="quarter" idx="11" hasCustomPrompt="1"/>
          </p:nvPr>
        </p:nvSpPr>
        <p:spPr>
          <a:xfrm>
            <a:off x="429570" y="1313425"/>
            <a:ext cx="4226309" cy="3530079"/>
          </a:xfrm>
          <a:prstGeom prst="rect">
            <a:avLst/>
          </a:prstGeom>
        </p:spPr>
        <p:txBody>
          <a:bodyPr vert="horz" lIns="0" tIns="0" rIns="0" bIns="0"/>
          <a:lstStyle>
            <a:lvl1pPr marL="0" indent="0">
              <a:buNone/>
              <a:defRPr sz="1500" b="0" i="0" baseline="0">
                <a:latin typeface="+mj-lt"/>
                <a:cs typeface="Arial"/>
              </a:defRPr>
            </a:lvl1pPr>
          </a:lstStyle>
          <a:p>
            <a:r>
              <a:rPr lang="en-US" b="0" i="0" dirty="0">
                <a:latin typeface="Arial"/>
                <a:cs typeface="Arial"/>
              </a:rPr>
              <a:t>Insert image here</a:t>
            </a:r>
            <a:endParaRPr lang="en-US" dirty="0"/>
          </a:p>
        </p:txBody>
      </p:sp>
      <p:sp>
        <p:nvSpPr>
          <p:cNvPr id="15" name="Rectangle 14"/>
          <p:cNvSpPr/>
          <p:nvPr userDrawn="1"/>
        </p:nvSpPr>
        <p:spPr>
          <a:xfrm>
            <a:off x="429827" y="4980319"/>
            <a:ext cx="4574656" cy="123111"/>
          </a:xfrm>
          <a:prstGeom prst="rect">
            <a:avLst/>
          </a:prstGeom>
        </p:spPr>
        <p:txBody>
          <a:bodyPr wrap="square" lIns="0" tIns="0" rIns="0" bIns="0">
            <a:spAutoFit/>
          </a:bodyPr>
          <a:lstStyle/>
          <a:p>
            <a:pPr defTabSz="457200">
              <a:buClr>
                <a:srgbClr val="FF6600"/>
              </a:buClr>
              <a:buSzPct val="75000"/>
            </a:pPr>
            <a:endParaRPr lang="en-US" sz="800" dirty="0">
              <a:solidFill>
                <a:srgbClr val="000000"/>
              </a:solidFill>
              <a:ea typeface="宋体" panose="02010600030101010101" pitchFamily="2" charset="-122"/>
              <a:cs typeface="Arial"/>
            </a:endParaRPr>
          </a:p>
        </p:txBody>
      </p:sp>
      <p:sp>
        <p:nvSpPr>
          <p:cNvPr id="17" name="Text Placeholder 16"/>
          <p:cNvSpPr>
            <a:spLocks noGrp="1"/>
          </p:cNvSpPr>
          <p:nvPr>
            <p:ph type="body" sz="quarter" idx="12" hasCustomPrompt="1"/>
          </p:nvPr>
        </p:nvSpPr>
        <p:spPr>
          <a:xfrm>
            <a:off x="429569" y="4980517"/>
            <a:ext cx="4242184" cy="397099"/>
          </a:xfrm>
          <a:prstGeom prst="rect">
            <a:avLst/>
          </a:prstGeom>
        </p:spPr>
        <p:txBody>
          <a:bodyPr vert="horz" lIns="0" tIns="0" rIns="0" bIns="0"/>
          <a:lstStyle>
            <a:lvl1pPr marL="0" indent="0">
              <a:buNone/>
              <a:defRPr sz="750" b="0" i="0">
                <a:solidFill>
                  <a:srgbClr val="000000"/>
                </a:solidFill>
                <a:latin typeface="+mj-lt"/>
                <a:cs typeface="Arial"/>
              </a:defRPr>
            </a:lvl1pPr>
            <a:lvl2pPr marL="457200" indent="0">
              <a:buNone/>
              <a:defRPr sz="800" b="0" i="0">
                <a:solidFill>
                  <a:srgbClr val="000000"/>
                </a:solidFill>
                <a:latin typeface="Arial"/>
                <a:cs typeface="Arial"/>
              </a:defRPr>
            </a:lvl2pPr>
            <a:lvl3pPr marL="914400" indent="0">
              <a:buNone/>
              <a:defRPr sz="800" b="0" i="0">
                <a:solidFill>
                  <a:srgbClr val="000000"/>
                </a:solidFill>
                <a:latin typeface="Arial"/>
                <a:cs typeface="Arial"/>
              </a:defRPr>
            </a:lvl3pPr>
            <a:lvl4pPr marL="1371600" indent="0">
              <a:buNone/>
              <a:defRPr sz="800" b="0" i="0">
                <a:solidFill>
                  <a:srgbClr val="000000"/>
                </a:solidFill>
                <a:latin typeface="Arial"/>
                <a:cs typeface="Arial"/>
              </a:defRPr>
            </a:lvl4pPr>
            <a:lvl5pPr marL="1828800" indent="0">
              <a:buNone/>
              <a:defRPr sz="800" b="0" i="0">
                <a:solidFill>
                  <a:srgbClr val="000000"/>
                </a:solidFill>
                <a:latin typeface="Arial"/>
                <a:cs typeface="Arial"/>
              </a:defRPr>
            </a:lvl5pPr>
          </a:lstStyle>
          <a:p>
            <a:pPr lvl="0"/>
            <a:r>
              <a:rPr lang="en-US" dirty="0"/>
              <a:t>Caption: You can add a caption here if needed. If not, delete this text box.</a:t>
            </a:r>
          </a:p>
        </p:txBody>
      </p:sp>
      <p:sp>
        <p:nvSpPr>
          <p:cNvPr id="14"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6"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9" name="Picture 1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6051591"/>
            <a:ext cx="1500696" cy="679419"/>
          </a:xfrm>
          <a:prstGeom prst="rect">
            <a:avLst/>
          </a:prstGeom>
        </p:spPr>
      </p:pic>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7481104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1_Blocks">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9570" y="514642"/>
            <a:ext cx="7739640" cy="399311"/>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27" name="Text Placeholder 10"/>
          <p:cNvSpPr>
            <a:spLocks noGrp="1"/>
          </p:cNvSpPr>
          <p:nvPr>
            <p:ph type="body" sz="quarter" idx="12" hasCustomPrompt="1"/>
          </p:nvPr>
        </p:nvSpPr>
        <p:spPr>
          <a:xfrm>
            <a:off x="429571"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1AC604"/>
                </a:solidFill>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a:t>
            </a:r>
          </a:p>
        </p:txBody>
      </p:sp>
      <p:sp>
        <p:nvSpPr>
          <p:cNvPr id="8" name="Text Placeholder 10"/>
          <p:cNvSpPr>
            <a:spLocks noGrp="1"/>
          </p:cNvSpPr>
          <p:nvPr>
            <p:ph type="body" sz="quarter" idx="14" hasCustomPrompt="1"/>
          </p:nvPr>
        </p:nvSpPr>
        <p:spPr>
          <a:xfrm>
            <a:off x="2522870"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666666"/>
                </a:solidFill>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can go on two lines</a:t>
            </a:r>
          </a:p>
        </p:txBody>
      </p:sp>
      <p:sp>
        <p:nvSpPr>
          <p:cNvPr id="10" name="Text Placeholder 10"/>
          <p:cNvSpPr>
            <a:spLocks noGrp="1"/>
          </p:cNvSpPr>
          <p:nvPr>
            <p:ph type="body" sz="quarter" idx="16" hasCustomPrompt="1"/>
          </p:nvPr>
        </p:nvSpPr>
        <p:spPr>
          <a:xfrm>
            <a:off x="4616169"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6817FF"/>
                </a:solidFill>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 </a:t>
            </a:r>
          </a:p>
        </p:txBody>
      </p:sp>
      <p:sp>
        <p:nvSpPr>
          <p:cNvPr id="12" name="Text Placeholder 10"/>
          <p:cNvSpPr>
            <a:spLocks noGrp="1"/>
          </p:cNvSpPr>
          <p:nvPr>
            <p:ph type="body" sz="quarter" idx="18" hasCustomPrompt="1"/>
          </p:nvPr>
        </p:nvSpPr>
        <p:spPr>
          <a:xfrm>
            <a:off x="6709469"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000000"/>
                </a:solidFill>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a:t>
            </a:r>
          </a:p>
        </p:txBody>
      </p:sp>
      <p:sp>
        <p:nvSpPr>
          <p:cNvPr id="3" name="Text Placeholder 2"/>
          <p:cNvSpPr>
            <a:spLocks noGrp="1"/>
          </p:cNvSpPr>
          <p:nvPr>
            <p:ph type="body" sz="quarter" idx="20" hasCustomPrompt="1"/>
          </p:nvPr>
        </p:nvSpPr>
        <p:spPr>
          <a:xfrm>
            <a:off x="429571"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baseline="0">
                <a:latin typeface="+mj-lt"/>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3" name="Text Placeholder 2"/>
          <p:cNvSpPr>
            <a:spLocks noGrp="1"/>
          </p:cNvSpPr>
          <p:nvPr>
            <p:ph type="body" sz="quarter" idx="24" hasCustomPrompt="1"/>
          </p:nvPr>
        </p:nvSpPr>
        <p:spPr>
          <a:xfrm>
            <a:off x="2522870"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a:latin typeface="+mj-lt"/>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4" name="Text Placeholder 2"/>
          <p:cNvSpPr>
            <a:spLocks noGrp="1"/>
          </p:cNvSpPr>
          <p:nvPr>
            <p:ph type="body" sz="quarter" idx="25" hasCustomPrompt="1"/>
          </p:nvPr>
        </p:nvSpPr>
        <p:spPr>
          <a:xfrm>
            <a:off x="4616169"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baseline="0">
                <a:latin typeface="+mj-lt"/>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5" name="Text Placeholder 2"/>
          <p:cNvSpPr>
            <a:spLocks noGrp="1"/>
          </p:cNvSpPr>
          <p:nvPr>
            <p:ph type="body" sz="quarter" idx="26" hasCustomPrompt="1"/>
          </p:nvPr>
        </p:nvSpPr>
        <p:spPr>
          <a:xfrm>
            <a:off x="6709469"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a:latin typeface="+mj-lt"/>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24" name="Picture 2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6051591"/>
            <a:ext cx="1500696" cy="679419"/>
          </a:xfrm>
          <a:prstGeom prst="rect">
            <a:avLst/>
          </a:prstGeom>
        </p:spPr>
      </p:pic>
      <p:pic>
        <p:nvPicPr>
          <p:cNvPr id="16" name="Picture 1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18470180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9_Closing-Slide-Contact-Info">
    <p:bg>
      <p:bgPr>
        <a:solidFill>
          <a:schemeClr val="tx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1076333" y="5192889"/>
            <a:ext cx="7004631" cy="1211892"/>
          </a:xfrm>
          <a:prstGeom prst="rect">
            <a:avLst/>
          </a:prstGeom>
        </p:spPr>
        <p:txBody>
          <a:bodyPr vert="horz" wrap="square" lIns="0" tIns="0" bIns="0" anchor="b" anchorCtr="0">
            <a:noAutofit/>
          </a:bodyPr>
          <a:lstStyle>
            <a:lvl1pPr marL="0" indent="0" algn="ctr">
              <a:spcBef>
                <a:spcPts val="200"/>
              </a:spcBef>
              <a:buNone/>
              <a:defRPr sz="950" baseline="0">
                <a:solidFill>
                  <a:srgbClr val="D9D9D9"/>
                </a:solidFill>
                <a:latin typeface="+mj-lt"/>
              </a:defRPr>
            </a:lvl1pPr>
            <a:lvl2pPr marL="457200" indent="0">
              <a:buNone/>
              <a:defRPr sz="1100">
                <a:solidFill>
                  <a:schemeClr val="bg1">
                    <a:lumMod val="85000"/>
                  </a:schemeClr>
                </a:solidFill>
              </a:defRPr>
            </a:lvl2pPr>
            <a:lvl3pPr marL="914400" indent="0">
              <a:buNone/>
              <a:defRPr sz="1100">
                <a:solidFill>
                  <a:schemeClr val="bg1">
                    <a:lumMod val="85000"/>
                  </a:schemeClr>
                </a:solidFill>
              </a:defRPr>
            </a:lvl3pPr>
            <a:lvl4pPr marL="1371600" indent="0">
              <a:buNone/>
              <a:defRPr sz="1100">
                <a:solidFill>
                  <a:schemeClr val="bg1">
                    <a:lumMod val="85000"/>
                  </a:schemeClr>
                </a:solidFill>
              </a:defRPr>
            </a:lvl4pPr>
            <a:lvl5pPr marL="1828800" indent="0">
              <a:buNone/>
              <a:defRPr sz="1100">
                <a:solidFill>
                  <a:schemeClr val="bg1">
                    <a:lumMod val="85000"/>
                  </a:schemeClr>
                </a:solidFill>
              </a:defRPr>
            </a:lvl5pPr>
          </a:lstStyle>
          <a:p>
            <a:pPr lvl="0"/>
            <a:r>
              <a:rPr lang="en-GB" dirty="0"/>
              <a:t>Presenter’s Name, Presenter’s Title  |  Presenter’s Phone number  |  </a:t>
            </a:r>
            <a:r>
              <a:rPr lang="en-GB" dirty="0" err="1"/>
              <a:t>Email.address@clarivate.com</a:t>
            </a:r>
            <a:r>
              <a:rPr lang="en-GB" dirty="0"/>
              <a:t>  |  </a:t>
            </a:r>
            <a:r>
              <a:rPr lang="en-GB" dirty="0" err="1"/>
              <a:t>clarivate.com</a:t>
            </a:r>
            <a:endParaRPr lang="en-GB"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61746" y="2697821"/>
            <a:ext cx="2234550" cy="1011662"/>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6333" y="3018997"/>
            <a:ext cx="1734458" cy="469950"/>
          </a:xfrm>
          <a:prstGeom prst="rect">
            <a:avLst/>
          </a:prstGeom>
        </p:spPr>
      </p:pic>
    </p:spTree>
    <p:extLst>
      <p:ext uri="{BB962C8B-B14F-4D97-AF65-F5344CB8AC3E}">
        <p14:creationId xmlns:p14="http://schemas.microsoft.com/office/powerpoint/2010/main" val="13043013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28650" y="365125"/>
            <a:ext cx="78867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0602127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3268" y="272298"/>
            <a:ext cx="7369175" cy="486141"/>
          </a:xfrm>
          <a:prstGeom prst="rect">
            <a:avLst/>
          </a:prstGeom>
        </p:spPr>
        <p:txBody>
          <a:bodyPr/>
          <a:lstStyle>
            <a:lvl1pPr algn="l">
              <a:defRPr sz="2800">
                <a:solidFill>
                  <a:schemeClr val="accent1"/>
                </a:solidFill>
                <a:latin typeface="微软雅黑" panose="020B0503020204020204" pitchFamily="34" charset="-122"/>
                <a:ea typeface="微软雅黑" panose="020B0503020204020204" pitchFamily="34" charset="-122"/>
              </a:defRPr>
            </a:lvl1pPr>
          </a:lstStyle>
          <a:p>
            <a:r>
              <a:rPr lang="en-US" dirty="0"/>
              <a:t>Click to edit Master title style</a:t>
            </a:r>
          </a:p>
        </p:txBody>
      </p:sp>
      <p:sp>
        <p:nvSpPr>
          <p:cNvPr id="3" name="Content Placeholder 2"/>
          <p:cNvSpPr>
            <a:spLocks noGrp="1"/>
          </p:cNvSpPr>
          <p:nvPr>
            <p:ph idx="1"/>
          </p:nvPr>
        </p:nvSpPr>
        <p:spPr>
          <a:xfrm>
            <a:off x="253268" y="923638"/>
            <a:ext cx="8226424" cy="4914453"/>
          </a:xfrm>
          <a:prstGeom prst="rect">
            <a:avLst/>
          </a:prstGeom>
        </p:spPr>
        <p:txBody>
          <a:bodyPr/>
          <a:lstStyle>
            <a:lvl1pPr>
              <a:defRPr>
                <a:latin typeface="微软雅黑" panose="020B0503020204020204" pitchFamily="34" charset="-122"/>
                <a:ea typeface="微软雅黑" panose="020B0503020204020204" pitchFamily="34" charset="-122"/>
              </a:defRPr>
            </a:lvl1pPr>
            <a:lvl2pPr>
              <a:defRPr>
                <a:latin typeface="微软雅黑" panose="020B0503020204020204" pitchFamily="34" charset="-122"/>
                <a:ea typeface="微软雅黑" panose="020B0503020204020204" pitchFamily="34" charset="-122"/>
              </a:defRPr>
            </a:lvl2pPr>
            <a:lvl3pPr>
              <a:defRPr>
                <a:latin typeface="微软雅黑" panose="020B0503020204020204" pitchFamily="34" charset="-122"/>
                <a:ea typeface="微软雅黑" panose="020B0503020204020204" pitchFamily="34" charset="-122"/>
              </a:defRPr>
            </a:lvl3pPr>
            <a:lvl4pPr>
              <a:defRPr>
                <a:latin typeface="微软雅黑" panose="020B0503020204020204" pitchFamily="34" charset="-122"/>
                <a:ea typeface="微软雅黑" panose="020B0503020204020204" pitchFamily="34" charset="-122"/>
              </a:defRPr>
            </a:lvl4pPr>
            <a:lvl5pPr>
              <a:defRPr>
                <a:latin typeface="微软雅黑" panose="020B0503020204020204" pitchFamily="34" charset="-122"/>
                <a:ea typeface="微软雅黑" panose="020B0503020204020204" pitchFamily="34" charset="-122"/>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11"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6056965"/>
            <a:ext cx="1505379" cy="679419"/>
          </a:xfrm>
          <a:prstGeom prst="rect">
            <a:avLst/>
          </a:prstGeom>
        </p:spPr>
      </p:pic>
      <p:pic>
        <p:nvPicPr>
          <p:cNvPr id="8" name="Picture 1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83857" y="6003291"/>
            <a:ext cx="3059988" cy="817197"/>
          </a:xfrm>
          <a:prstGeom prst="rect">
            <a:avLst/>
          </a:prstGeom>
        </p:spPr>
      </p:pic>
    </p:spTree>
    <p:extLst>
      <p:ext uri="{BB962C8B-B14F-4D97-AF65-F5344CB8AC3E}">
        <p14:creationId xmlns:p14="http://schemas.microsoft.com/office/powerpoint/2010/main" val="1256423450"/>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60_Content_1-Column">
    <p:spTree>
      <p:nvGrpSpPr>
        <p:cNvPr id="1" name=""/>
        <p:cNvGrpSpPr/>
        <p:nvPr/>
      </p:nvGrpSpPr>
      <p:grpSpPr>
        <a:xfrm>
          <a:off x="0" y="0"/>
          <a:ext cx="0" cy="0"/>
          <a:chOff x="0" y="0"/>
          <a:chExt cx="0" cy="0"/>
        </a:xfrm>
      </p:grpSpPr>
      <p:sp>
        <p:nvSpPr>
          <p:cNvPr id="8" name="Slide Number Placeholder 1"/>
          <p:cNvSpPr txBox="1">
            <a:spLocks/>
          </p:cNvSpPr>
          <p:nvPr/>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latin typeface="微软雅黑" panose="020B0503020204020204" pitchFamily="34" charset="-122"/>
              </a:rPr>
              <a:pPr algn="r"/>
              <a:t>‹#›</a:t>
            </a:fld>
            <a:endParaRPr lang="en-US" sz="900" dirty="0">
              <a:solidFill>
                <a:srgbClr val="444444"/>
              </a:solidFill>
              <a:latin typeface="微软雅黑" panose="020B0503020204020204" pitchFamily="34" charset="-122"/>
            </a:endParaRPr>
          </a:p>
        </p:txBody>
      </p:sp>
      <p:pic>
        <p:nvPicPr>
          <p:cNvPr id="12" name="Picture 11" descr="crv_logo_rgb_pos.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45541" y="6060575"/>
            <a:ext cx="1505379" cy="679419"/>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3857" y="6003291"/>
            <a:ext cx="3059988" cy="817197"/>
          </a:xfrm>
          <a:prstGeom prst="rect">
            <a:avLst/>
          </a:prstGeom>
        </p:spPr>
      </p:pic>
    </p:spTree>
    <p:extLst>
      <p:ext uri="{BB962C8B-B14F-4D97-AF65-F5344CB8AC3E}">
        <p14:creationId xmlns:p14="http://schemas.microsoft.com/office/powerpoint/2010/main" val="2650930567"/>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Cover-Page-No_Image_Black">
    <p:bg>
      <p:bgPr>
        <a:solidFill>
          <a:schemeClr val="tx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5402"/>
            <a:ext cx="9144000" cy="6858000"/>
          </a:xfrm>
          <a:prstGeom prst="rect">
            <a:avLst/>
          </a:prstGeom>
        </p:spPr>
      </p:pic>
      <p:sp>
        <p:nvSpPr>
          <p:cNvPr id="5"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bg1"/>
                </a:solidFill>
                <a:latin typeface="+mj-lt"/>
                <a:cs typeface="Arial"/>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bg1">
                    <a:lumMod val="65000"/>
                  </a:schemeClr>
                </a:solidFill>
                <a:latin typeface="+mj-lt"/>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9"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rgbClr val="BFBFBF"/>
                </a:solidFill>
                <a:latin typeface="+mj-lt"/>
                <a:cs typeface="Arial"/>
              </a:defRPr>
            </a:lvl1pPr>
          </a:lstStyle>
          <a:p>
            <a:r>
              <a:rPr lang="en-US" dirty="0"/>
              <a:t>Optional subtitle goes here and can go on multiple lines as needed for your presentation</a:t>
            </a: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45542" y="6051591"/>
            <a:ext cx="1500694" cy="679419"/>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1406" y="6263738"/>
            <a:ext cx="1162775" cy="315053"/>
          </a:xfrm>
          <a:prstGeom prst="rect">
            <a:avLst/>
          </a:prstGeom>
        </p:spPr>
      </p:pic>
    </p:spTree>
    <p:extLst>
      <p:ext uri="{BB962C8B-B14F-4D97-AF65-F5344CB8AC3E}">
        <p14:creationId xmlns:p14="http://schemas.microsoft.com/office/powerpoint/2010/main" val="28414343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Cover-Page-No_Image_White">
    <p:bg>
      <p:bgPr>
        <a:solidFill>
          <a:schemeClr val="bg1"/>
        </a:solidFill>
        <a:effectLst/>
      </p:bgPr>
    </p:bg>
    <p:spTree>
      <p:nvGrpSpPr>
        <p:cNvPr id="1" name=""/>
        <p:cNvGrpSpPr/>
        <p:nvPr/>
      </p:nvGrpSpPr>
      <p:grpSpPr>
        <a:xfrm>
          <a:off x="0" y="0"/>
          <a:ext cx="0" cy="0"/>
          <a:chOff x="0" y="0"/>
          <a:chExt cx="0" cy="0"/>
        </a:xfrm>
      </p:grpSpPr>
      <p:pic>
        <p:nvPicPr>
          <p:cNvPr id="7" name="Picture 6" descr="crv_lfcl_grhc_rgb_pos.pn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
            <a:ext cx="9144000" cy="6857998"/>
          </a:xfrm>
          <a:prstGeom prst="rect">
            <a:avLst/>
          </a:prstGeom>
        </p:spPr>
      </p:pic>
      <p:sp>
        <p:nvSpPr>
          <p:cNvPr id="12"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mj-lt"/>
                <a:cs typeface="Arial"/>
              </a:defRPr>
            </a:lvl1pPr>
          </a:lstStyle>
          <a:p>
            <a:pPr lvl="0"/>
            <a:r>
              <a:rPr lang="en-US" dirty="0"/>
              <a:t>Main title can be long longer longest</a:t>
            </a:r>
          </a:p>
        </p:txBody>
      </p:sp>
      <p:sp>
        <p:nvSpPr>
          <p:cNvPr id="13"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mj-lt"/>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14"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mj-lt"/>
                <a:cs typeface="Arial"/>
              </a:defRPr>
            </a:lvl1pPr>
          </a:lstStyle>
          <a:p>
            <a:r>
              <a:rPr lang="en-US" dirty="0"/>
              <a:t>Optional subtitle goes here and can go on multiple lines as needed for your presentation</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18524082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Cover-Page-With_Image">
    <p:bg>
      <p:bgPr>
        <a:solidFill>
          <a:schemeClr val="bg1"/>
        </a:solidFill>
        <a:effectLst/>
      </p:bgPr>
    </p:bg>
    <p:spTree>
      <p:nvGrpSpPr>
        <p:cNvPr id="1" name=""/>
        <p:cNvGrpSpPr/>
        <p:nvPr/>
      </p:nvGrpSpPr>
      <p:grpSpPr>
        <a:xfrm>
          <a:off x="0" y="0"/>
          <a:ext cx="0" cy="0"/>
          <a:chOff x="0" y="0"/>
          <a:chExt cx="0" cy="0"/>
        </a:xfrm>
      </p:grpSpPr>
      <p:pic>
        <p:nvPicPr>
          <p:cNvPr id="10" name="Picture Placeholder 6" descr="stock-photo-light-mosaic-70784491.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pic>
      <p:sp>
        <p:nvSpPr>
          <p:cNvPr id="13" name="Rectangle 10"/>
          <p:cNvSpPr/>
          <p:nvPr userDrawn="1"/>
        </p:nvSpPr>
        <p:spPr>
          <a:xfrm>
            <a:off x="4966942" y="-19921"/>
            <a:ext cx="4182411" cy="6858000"/>
          </a:xfrm>
          <a:custGeom>
            <a:avLst/>
            <a:gdLst>
              <a:gd name="connsiteX0" fmla="*/ 0 w 4177058"/>
              <a:gd name="connsiteY0" fmla="*/ 0 h 5143500"/>
              <a:gd name="connsiteX1" fmla="*/ 4177058 w 4177058"/>
              <a:gd name="connsiteY1" fmla="*/ 0 h 5143500"/>
              <a:gd name="connsiteX2" fmla="*/ 4177058 w 4177058"/>
              <a:gd name="connsiteY2" fmla="*/ 5143500 h 5143500"/>
              <a:gd name="connsiteX3" fmla="*/ 0 w 4177058"/>
              <a:gd name="connsiteY3" fmla="*/ 5143500 h 5143500"/>
              <a:gd name="connsiteX4" fmla="*/ 0 w 4177058"/>
              <a:gd name="connsiteY4" fmla="*/ 0 h 5143500"/>
              <a:gd name="connsiteX0" fmla="*/ 205856 w 4382914"/>
              <a:gd name="connsiteY0" fmla="*/ 0 h 5143500"/>
              <a:gd name="connsiteX1" fmla="*/ 4382914 w 4382914"/>
              <a:gd name="connsiteY1" fmla="*/ 0 h 5143500"/>
              <a:gd name="connsiteX2" fmla="*/ 4382914 w 4382914"/>
              <a:gd name="connsiteY2" fmla="*/ 5143500 h 5143500"/>
              <a:gd name="connsiteX3" fmla="*/ 205856 w 4382914"/>
              <a:gd name="connsiteY3" fmla="*/ 5143500 h 5143500"/>
              <a:gd name="connsiteX4" fmla="*/ 205856 w 4382914"/>
              <a:gd name="connsiteY4" fmla="*/ 0 h 5143500"/>
              <a:gd name="connsiteX0" fmla="*/ 336743 w 4200036"/>
              <a:gd name="connsiteY0" fmla="*/ 14941 h 5143500"/>
              <a:gd name="connsiteX1" fmla="*/ 4200036 w 4200036"/>
              <a:gd name="connsiteY1" fmla="*/ 0 h 5143500"/>
              <a:gd name="connsiteX2" fmla="*/ 4200036 w 4200036"/>
              <a:gd name="connsiteY2" fmla="*/ 5143500 h 5143500"/>
              <a:gd name="connsiteX3" fmla="*/ 22978 w 4200036"/>
              <a:gd name="connsiteY3" fmla="*/ 5143500 h 5143500"/>
              <a:gd name="connsiteX4" fmla="*/ 336743 w 4200036"/>
              <a:gd name="connsiteY4" fmla="*/ 14941 h 5143500"/>
              <a:gd name="connsiteX0" fmla="*/ 386637 w 4249930"/>
              <a:gd name="connsiteY0" fmla="*/ 14941 h 5143500"/>
              <a:gd name="connsiteX1" fmla="*/ 4249930 w 4249930"/>
              <a:gd name="connsiteY1" fmla="*/ 0 h 5143500"/>
              <a:gd name="connsiteX2" fmla="*/ 4249930 w 4249930"/>
              <a:gd name="connsiteY2" fmla="*/ 5143500 h 5143500"/>
              <a:gd name="connsiteX3" fmla="*/ 72872 w 4249930"/>
              <a:gd name="connsiteY3" fmla="*/ 5143500 h 5143500"/>
              <a:gd name="connsiteX4" fmla="*/ 386637 w 4249930"/>
              <a:gd name="connsiteY4" fmla="*/ 14941 h 5143500"/>
              <a:gd name="connsiteX0" fmla="*/ 190495 w 4053788"/>
              <a:gd name="connsiteY0" fmla="*/ 14941 h 5143500"/>
              <a:gd name="connsiteX1" fmla="*/ 4053788 w 4053788"/>
              <a:gd name="connsiteY1" fmla="*/ 0 h 5143500"/>
              <a:gd name="connsiteX2" fmla="*/ 4053788 w 4053788"/>
              <a:gd name="connsiteY2" fmla="*/ 5143500 h 5143500"/>
              <a:gd name="connsiteX3" fmla="*/ 638730 w 4053788"/>
              <a:gd name="connsiteY3" fmla="*/ 5143500 h 5143500"/>
              <a:gd name="connsiteX4" fmla="*/ 190495 w 4053788"/>
              <a:gd name="connsiteY4" fmla="*/ 14941 h 5143500"/>
              <a:gd name="connsiteX0" fmla="*/ 306077 w 4169370"/>
              <a:gd name="connsiteY0" fmla="*/ 14941 h 5143500"/>
              <a:gd name="connsiteX1" fmla="*/ 4169370 w 4169370"/>
              <a:gd name="connsiteY1" fmla="*/ 0 h 5143500"/>
              <a:gd name="connsiteX2" fmla="*/ 4169370 w 4169370"/>
              <a:gd name="connsiteY2" fmla="*/ 5143500 h 5143500"/>
              <a:gd name="connsiteX3" fmla="*/ 754312 w 4169370"/>
              <a:gd name="connsiteY3" fmla="*/ 5143500 h 5143500"/>
              <a:gd name="connsiteX4" fmla="*/ 306077 w 4169370"/>
              <a:gd name="connsiteY4" fmla="*/ 14941 h 5143500"/>
              <a:gd name="connsiteX0" fmla="*/ 319118 w 4182411"/>
              <a:gd name="connsiteY0" fmla="*/ 14941 h 5143500"/>
              <a:gd name="connsiteX1" fmla="*/ 4182411 w 4182411"/>
              <a:gd name="connsiteY1" fmla="*/ 0 h 5143500"/>
              <a:gd name="connsiteX2" fmla="*/ 4182411 w 4182411"/>
              <a:gd name="connsiteY2" fmla="*/ 5143500 h 5143500"/>
              <a:gd name="connsiteX3" fmla="*/ 722530 w 4182411"/>
              <a:gd name="connsiteY3" fmla="*/ 5143500 h 5143500"/>
              <a:gd name="connsiteX4" fmla="*/ 319118 w 4182411"/>
              <a:gd name="connsiteY4" fmla="*/ 14941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2411" h="5143500">
                <a:moveTo>
                  <a:pt x="319118" y="14941"/>
                </a:moveTo>
                <a:lnTo>
                  <a:pt x="4182411" y="0"/>
                </a:lnTo>
                <a:lnTo>
                  <a:pt x="4182411" y="5143500"/>
                </a:lnTo>
                <a:lnTo>
                  <a:pt x="722530" y="5143500"/>
                </a:lnTo>
                <a:cubicBezTo>
                  <a:pt x="50177" y="3832412"/>
                  <a:pt x="-293469" y="2342029"/>
                  <a:pt x="319118" y="14941"/>
                </a:cubicBezTo>
                <a:close/>
              </a:path>
            </a:pathLst>
          </a:custGeom>
          <a:solidFill>
            <a:schemeClr val="bg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457200"/>
            <a:endParaRPr lang="en-US">
              <a:solidFill>
                <a:srgbClr val="FFFFFF"/>
              </a:solidFill>
            </a:endParaRPr>
          </a:p>
        </p:txBody>
      </p:sp>
      <p:pic>
        <p:nvPicPr>
          <p:cNvPr id="9" name="Picture 8" descr="crv_lfcl_grhc_rgb_pos_coverpage-img.png"/>
          <p:cNvPicPr>
            <a:picLocks noChangeAspect="1"/>
          </p:cNvPicPr>
          <p:nvPr userDrawn="1"/>
        </p:nvPicPr>
        <p:blipFill rotWithShape="1">
          <a:blip r:embed="rId3" cstate="print">
            <a:extLst>
              <a:ext uri="{28A0092B-C50C-407E-A947-70E740481C1C}">
                <a14:useLocalDpi xmlns:a14="http://schemas.microsoft.com/office/drawing/2010/main"/>
              </a:ext>
            </a:extLst>
          </a:blip>
          <a:srcRect l="17291" t="11945" r="20416" b="4802"/>
          <a:stretch/>
        </p:blipFill>
        <p:spPr>
          <a:xfrm>
            <a:off x="0" y="-19921"/>
            <a:ext cx="9149354" cy="6877921"/>
          </a:xfrm>
          <a:prstGeom prst="rect">
            <a:avLst/>
          </a:prstGeom>
        </p:spPr>
      </p:pic>
      <p:sp>
        <p:nvSpPr>
          <p:cNvPr id="18"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mj-lt"/>
                <a:cs typeface="Arial"/>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mj-lt"/>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20"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mj-lt"/>
                <a:cs typeface="Arial"/>
              </a:defRPr>
            </a:lvl1pPr>
          </a:lstStyle>
          <a:p>
            <a:r>
              <a:rPr lang="en-US" dirty="0"/>
              <a:t>Optional subtitle goes here and can go on multiple lines as needed for your presentation</a:t>
            </a:r>
          </a:p>
        </p:txBody>
      </p:sp>
      <p:pic>
        <p:nvPicPr>
          <p:cNvPr id="21" name="Picture 2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53913" y="6051591"/>
            <a:ext cx="1500696" cy="679419"/>
          </a:xfrm>
          <a:prstGeom prst="rect">
            <a:avLst/>
          </a:prstGeom>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1944734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4_Content_1-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2000" b="1" i="0" cap="none">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571809"/>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0"/>
              </a:spcAft>
              <a:buClr>
                <a:srgbClr val="FF6600"/>
              </a:buClr>
              <a:buSzPct val="75000"/>
              <a:buFontTx/>
              <a:buNone/>
              <a:tabLst/>
              <a:defRPr sz="1600" baseline="0">
                <a:latin typeface="Segoe UI Light" panose="020B0502040204020203" pitchFamily="34" charset="0"/>
                <a:ea typeface="微软雅黑" panose="020B0503020204020204" pitchFamily="34" charset="-122"/>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This section has a single column layout and is for text-only content. </a:t>
            </a:r>
            <a:r>
              <a:rPr lang="en-US" dirty="0" err="1"/>
              <a:t>Lorem</a:t>
            </a:r>
            <a:r>
              <a:rPr lang="en-US" dirty="0"/>
              <a:t> </a:t>
            </a:r>
            <a:r>
              <a:rPr lang="en-US" dirty="0" err="1"/>
              <a:t>ipsum</a:t>
            </a:r>
            <a:r>
              <a:rPr lang="en-US" dirty="0"/>
              <a:t> dolor sit </a:t>
            </a:r>
            <a:r>
              <a:rPr lang="en-US" dirty="0" err="1"/>
              <a:t>amet</a:t>
            </a:r>
            <a:r>
              <a:rPr lang="en-US" dirty="0"/>
              <a: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displayed in purple and </a:t>
            </a:r>
            <a:r>
              <a:rPr lang="en-US" dirty="0" err="1"/>
              <a:t>uderlined</a:t>
            </a:r>
            <a:r>
              <a:rPr lang="en-US" dirty="0"/>
              <a:t>.</a:t>
            </a:r>
          </a:p>
        </p:txBody>
      </p:sp>
      <p:sp>
        <p:nvSpPr>
          <p:cNvPr id="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2" name="Picture 11"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6056965"/>
            <a:ext cx="1505379" cy="679419"/>
          </a:xfrm>
          <a:prstGeom prst="rect">
            <a:avLst/>
          </a:prstGeom>
        </p:spPr>
      </p:pic>
      <p:pic>
        <p:nvPicPr>
          <p:cNvPr id="7"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11779734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_Agenda">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0163" y="514642"/>
            <a:ext cx="8400235" cy="399311"/>
          </a:xfrm>
          <a:prstGeom prst="rect">
            <a:avLst/>
          </a:prstGeom>
        </p:spPr>
        <p:txBody>
          <a:bodyPr vert="horz" lIns="0" tIns="0" rIns="0" bIns="0"/>
          <a:lstStyle>
            <a:lvl1pPr algn="l">
              <a:defRPr sz="2800" b="1" i="0" cap="none">
                <a:solidFill>
                  <a:srgbClr val="6817FF"/>
                </a:solidFill>
                <a:latin typeface="微软雅黑" panose="020B0503020204020204" pitchFamily="34" charset="-122"/>
                <a:ea typeface="微软雅黑" panose="020B0503020204020204" pitchFamily="34" charset="-122"/>
                <a:cs typeface="Arial"/>
              </a:defRPr>
            </a:lvl1pPr>
          </a:lstStyle>
          <a:p>
            <a:r>
              <a:rPr lang="en-US" dirty="0"/>
              <a:t>Agenda, main take-away or heading goes here </a:t>
            </a:r>
            <a:r>
              <a:rPr lang="en-US" dirty="0" err="1"/>
              <a:t>lorem</a:t>
            </a:r>
            <a:r>
              <a:rPr lang="en-US" dirty="0"/>
              <a:t> </a:t>
            </a:r>
            <a:r>
              <a:rPr lang="en-US" dirty="0" err="1"/>
              <a:t>ipsum</a:t>
            </a:r>
            <a:r>
              <a:rPr lang="en-US" dirty="0"/>
              <a:t> dolor et </a:t>
            </a:r>
            <a:r>
              <a:rPr lang="en-US" dirty="0" err="1"/>
              <a:t>lorem</a:t>
            </a:r>
            <a:r>
              <a:rPr lang="en-US" dirty="0"/>
              <a:t> </a:t>
            </a:r>
            <a:r>
              <a:rPr lang="en-US" dirty="0" err="1"/>
              <a:t>ipsum</a:t>
            </a:r>
            <a:r>
              <a:rPr lang="en-US" dirty="0"/>
              <a:t> dolor et</a:t>
            </a:r>
          </a:p>
        </p:txBody>
      </p:sp>
      <p:sp>
        <p:nvSpPr>
          <p:cNvPr id="26" name="Text Placeholder 10"/>
          <p:cNvSpPr>
            <a:spLocks noGrp="1"/>
          </p:cNvSpPr>
          <p:nvPr>
            <p:ph type="body" sz="quarter" idx="11" hasCustomPrompt="1"/>
          </p:nvPr>
        </p:nvSpPr>
        <p:spPr>
          <a:xfrm>
            <a:off x="5423078" y="1850076"/>
            <a:ext cx="764102" cy="3075749"/>
          </a:xfrm>
          <a:prstGeom prst="rect">
            <a:avLst/>
          </a:prstGeom>
        </p:spPr>
        <p:txBody>
          <a:bodyPr vert="horz" lIns="0" tIns="0" rIns="0" bIns="0"/>
          <a:lstStyle>
            <a:lvl1pPr marL="0" indent="0" algn="r">
              <a:spcBef>
                <a:spcPts val="0"/>
              </a:spcBef>
              <a:spcAft>
                <a:spcPts val="1200"/>
              </a:spcAft>
              <a:buNone/>
              <a:defRPr sz="1500" b="0" i="0">
                <a:latin typeface="微软雅黑" panose="020B0503020204020204" pitchFamily="34" charset="-122"/>
                <a:ea typeface="微软雅黑" panose="020B0503020204020204" pitchFamily="34" charset="-122"/>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01</a:t>
            </a:r>
          </a:p>
          <a:p>
            <a:pPr lvl="0"/>
            <a:r>
              <a:rPr lang="en-US" dirty="0"/>
              <a:t>02</a:t>
            </a:r>
          </a:p>
          <a:p>
            <a:pPr lvl="0"/>
            <a:r>
              <a:rPr lang="en-US" dirty="0"/>
              <a:t>03</a:t>
            </a:r>
          </a:p>
          <a:p>
            <a:pPr lvl="0"/>
            <a:r>
              <a:rPr lang="en-US" dirty="0"/>
              <a:t>04</a:t>
            </a:r>
          </a:p>
          <a:p>
            <a:pPr lvl="0"/>
            <a:r>
              <a:rPr lang="en-US" dirty="0"/>
              <a:t>05</a:t>
            </a:r>
          </a:p>
          <a:p>
            <a:pPr lvl="0"/>
            <a:r>
              <a:rPr lang="en-US" dirty="0"/>
              <a:t>06</a:t>
            </a:r>
          </a:p>
        </p:txBody>
      </p:sp>
      <p:sp>
        <p:nvSpPr>
          <p:cNvPr id="27" name="Text Placeholder 10"/>
          <p:cNvSpPr>
            <a:spLocks noGrp="1"/>
          </p:cNvSpPr>
          <p:nvPr>
            <p:ph type="body" sz="quarter" idx="12" hasCustomPrompt="1"/>
          </p:nvPr>
        </p:nvSpPr>
        <p:spPr>
          <a:xfrm>
            <a:off x="420163" y="1839812"/>
            <a:ext cx="4272530" cy="3086012"/>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latin typeface="微软雅黑" panose="020B0503020204020204" pitchFamily="34" charset="-122"/>
                <a:ea typeface="微软雅黑" panose="020B0503020204020204" pitchFamily="34" charset="-122"/>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Could also be titled ‘Contents’</a:t>
            </a:r>
          </a:p>
          <a:p>
            <a:pPr lvl="0"/>
            <a:r>
              <a:rPr lang="en-US" dirty="0"/>
              <a:t>Second item on agenda</a:t>
            </a:r>
          </a:p>
          <a:p>
            <a:pPr lvl="0"/>
            <a:r>
              <a:rPr lang="en-US" dirty="0"/>
              <a:t>Third item</a:t>
            </a:r>
          </a:p>
          <a:p>
            <a:pPr lvl="0"/>
            <a:r>
              <a:rPr lang="en-US" dirty="0"/>
              <a:t>Fourth item</a:t>
            </a:r>
          </a:p>
          <a:p>
            <a:pPr lvl="0"/>
            <a:r>
              <a:rPr lang="en-US" dirty="0"/>
              <a:t>Fifth</a:t>
            </a:r>
          </a:p>
          <a:p>
            <a:pPr lvl="0"/>
            <a:r>
              <a:rPr lang="en-US" dirty="0"/>
              <a:t>Sixth and final item</a:t>
            </a:r>
          </a:p>
        </p:txBody>
      </p:sp>
      <p:sp>
        <p:nvSpPr>
          <p:cNvPr id="29"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latin typeface="微软雅黑" panose="020B0503020204020204" pitchFamily="34" charset="-122"/>
                <a:ea typeface="微软雅黑" panose="020B0503020204020204" pitchFamily="34" charset="-122"/>
              </a:rPr>
              <a:pPr algn="r"/>
              <a:t>‹#›</a:t>
            </a:fld>
            <a:endParaRPr lang="en-US" sz="900" dirty="0">
              <a:solidFill>
                <a:srgbClr val="444444"/>
              </a:solidFill>
              <a:latin typeface="微软雅黑" panose="020B0503020204020204" pitchFamily="34" charset="-122"/>
              <a:ea typeface="微软雅黑" panose="020B0503020204020204" pitchFamily="34" charset="-122"/>
            </a:endParaRPr>
          </a:p>
        </p:txBody>
      </p:sp>
      <p:sp>
        <p:nvSpPr>
          <p:cNvPr id="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微软雅黑" panose="020B0503020204020204" pitchFamily="34" charset="-122"/>
                <a:ea typeface="微软雅黑" panose="020B0503020204020204" pitchFamily="34" charset="-122"/>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13295576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_Content_1-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2800" b="1" i="0" cap="none">
                <a:solidFill>
                  <a:srgbClr val="6817FF"/>
                </a:solidFill>
                <a:latin typeface="微软雅黑" panose="020B0503020204020204" pitchFamily="34" charset="-122"/>
                <a:ea typeface="微软雅黑" panose="020B0503020204020204" pitchFamily="34" charset="-122"/>
                <a:cs typeface="Arial"/>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571809"/>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0"/>
              </a:spcAft>
              <a:buClr>
                <a:srgbClr val="FF6600"/>
              </a:buClr>
              <a:buSzPct val="75000"/>
              <a:buFontTx/>
              <a:buNone/>
              <a:tabLst/>
              <a:defRPr sz="1500" baseline="0">
                <a:latin typeface="微软雅黑" panose="020B0503020204020204" pitchFamily="34" charset="-122"/>
                <a:ea typeface="微软雅黑" panose="020B0503020204020204" pitchFamily="34" charset="-122"/>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This section has a single column layout and is for text-only content. </a:t>
            </a:r>
            <a:r>
              <a:rPr lang="en-US" dirty="0" err="1"/>
              <a:t>Lorem</a:t>
            </a:r>
            <a:r>
              <a:rPr lang="en-US" dirty="0"/>
              <a:t> </a:t>
            </a:r>
            <a:r>
              <a:rPr lang="en-US" dirty="0" err="1"/>
              <a:t>ipsum</a:t>
            </a:r>
            <a:r>
              <a:rPr lang="en-US" dirty="0"/>
              <a:t> dolor sit </a:t>
            </a:r>
            <a:r>
              <a:rPr lang="en-US" dirty="0" err="1"/>
              <a:t>amet</a:t>
            </a:r>
            <a:r>
              <a:rPr lang="en-US" dirty="0"/>
              <a: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displayed in purple and </a:t>
            </a:r>
            <a:r>
              <a:rPr lang="en-US" dirty="0" err="1"/>
              <a:t>uderlined</a:t>
            </a:r>
            <a:r>
              <a:rPr lang="en-US" dirty="0"/>
              <a:t>.</a:t>
            </a:r>
          </a:p>
        </p:txBody>
      </p:sp>
      <p:sp>
        <p:nvSpPr>
          <p:cNvPr id="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40481074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Content_2-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372893"/>
          </a:xfrm>
          <a:prstGeom prst="rect">
            <a:avLst/>
          </a:prstGeom>
        </p:spPr>
        <p:txBody>
          <a:bodyPr vert="horz" lIns="0" tIns="0" rIns="0" bIns="0" numCol="2"/>
          <a:lstStyle>
            <a:lvl1pPr marL="0" marR="0" indent="0" algn="l" defTabSz="457200" rtl="0" eaLnBrk="1" fontAlgn="auto" latinLnBrk="0" hangingPunct="1">
              <a:lnSpc>
                <a:spcPct val="100000"/>
              </a:lnSpc>
              <a:spcBef>
                <a:spcPts val="0"/>
              </a:spcBef>
              <a:spcAft>
                <a:spcPts val="600"/>
              </a:spcAft>
              <a:buClr>
                <a:srgbClr val="FF6600"/>
              </a:buClr>
              <a:buSzPct val="75000"/>
              <a:buFontTx/>
              <a:buNone/>
              <a:tabLst/>
              <a:defRPr sz="1500" b="0" i="0" baseline="0">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p:txBody>
      </p:sp>
      <p:sp>
        <p:nvSpPr>
          <p:cNvPr id="12"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6693255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_Big Statement">
    <p:spTree>
      <p:nvGrpSpPr>
        <p:cNvPr id="1" name=""/>
        <p:cNvGrpSpPr/>
        <p:nvPr/>
      </p:nvGrpSpPr>
      <p:grpSpPr>
        <a:xfrm>
          <a:off x="0" y="0"/>
          <a:ext cx="0" cy="0"/>
          <a:chOff x="0" y="0"/>
          <a:chExt cx="0" cy="0"/>
        </a:xfrm>
      </p:grpSpPr>
      <p:pic>
        <p:nvPicPr>
          <p:cNvPr id="8" name="Picture 7" descr="crv_lfcl_grhc_rgb_pos_quote-img.png"/>
          <p:cNvPicPr>
            <a:picLocks noChangeAspect="1"/>
          </p:cNvPicPr>
          <p:nvPr userDrawn="1"/>
        </p:nvPicPr>
        <p:blipFill rotWithShape="1">
          <a:blip r:embed="rId2" cstate="screen">
            <a:extLst>
              <a:ext uri="{28A0092B-C50C-407E-A947-70E740481C1C}">
                <a14:useLocalDpi xmlns:a14="http://schemas.microsoft.com/office/drawing/2010/main"/>
              </a:ext>
            </a:extLst>
          </a:blip>
          <a:srcRect l="5831" t="11493" r="27790"/>
          <a:stretch/>
        </p:blipFill>
        <p:spPr>
          <a:xfrm>
            <a:off x="1" y="0"/>
            <a:ext cx="9144000" cy="6858000"/>
          </a:xfrm>
          <a:prstGeom prst="rect">
            <a:avLst/>
          </a:pr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latin typeface="+mj-lt"/>
              </a:defRPr>
            </a:lvl1pPr>
            <a:lvl2pPr marL="742950" indent="-285750">
              <a:buFont typeface="Courier New"/>
              <a:buChar char="o"/>
              <a:defRPr/>
            </a:lvl2pPr>
            <a:lvl5pPr marL="2057400" indent="-228600">
              <a:buFont typeface="Wingdings"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a:t>.</a:t>
            </a:r>
            <a:endParaRPr lang="en-US" dirty="0"/>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latin typeface="+mj-lt"/>
                <a:cs typeface="Arial"/>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24396721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6_Big Statement_Layout">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5402"/>
            <a:ext cx="9144000" cy="6858000"/>
          </a:xfrm>
          <a:prstGeom prst="rect">
            <a:avLst/>
          </a:pr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solidFill>
                  <a:srgbClr val="FFFFFF"/>
                </a:solidFill>
                <a:latin typeface="+mj-lt"/>
              </a:defRPr>
            </a:lvl1pPr>
            <a:lvl2pPr marL="742950" indent="-285750">
              <a:buFont typeface="Courier New"/>
              <a:buChar char="o"/>
              <a:defRPr/>
            </a:lvl2pPr>
            <a:lvl5pPr marL="2057400" indent="-228600">
              <a:buFont typeface="Wingdings"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dirty="0"/>
              <a:t>.</a:t>
            </a:r>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solidFill>
                  <a:srgbClr val="FFFFFF"/>
                </a:solidFill>
                <a:latin typeface="+mj-lt"/>
                <a:cs typeface="Arial"/>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1500" b="1" i="0" cap="none">
                <a:solidFill>
                  <a:srgbClr val="FFFFFF"/>
                </a:solidFill>
                <a:latin typeface="+mj-lt"/>
                <a:cs typeface="Arial"/>
              </a:defRPr>
            </a:lvl1pPr>
          </a:lstStyle>
          <a:p>
            <a:r>
              <a:rPr lang="en-US" dirty="0"/>
              <a:t>Main take-away or heading goes here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45542" y="6051591"/>
            <a:ext cx="1500694" cy="679419"/>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1406" y="6263738"/>
            <a:ext cx="1162775" cy="315053"/>
          </a:xfrm>
          <a:prstGeom prst="rect">
            <a:avLst/>
          </a:prstGeom>
        </p:spPr>
      </p:pic>
    </p:spTree>
    <p:extLst>
      <p:ext uri="{BB962C8B-B14F-4D97-AF65-F5344CB8AC3E}">
        <p14:creationId xmlns:p14="http://schemas.microsoft.com/office/powerpoint/2010/main" val="22100513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6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5"/>
            <a:ext cx="8120748" cy="3932767"/>
          </a:xfrm>
          <a:prstGeom prst="rect">
            <a:avLst/>
          </a:prstGeom>
        </p:spPr>
        <p:txBody>
          <a:bodyPr vert="horz" lIns="0" tIns="0" rIns="0" bIns="0"/>
          <a:lstStyle>
            <a:lvl1pPr marL="234000" indent="-234000">
              <a:buClr>
                <a:srgbClr val="666666"/>
              </a:buClr>
              <a:buSzPct val="60000"/>
              <a:buFont typeface="Courier New"/>
              <a:buChar char="o"/>
              <a:defRPr sz="1500" b="0" i="0">
                <a:latin typeface="+mj-lt"/>
                <a:cs typeface="Arial"/>
              </a:defRPr>
            </a:lvl1pPr>
            <a:lvl2pPr marL="633600" indent="-212400">
              <a:buSzPct val="40000"/>
              <a:buFont typeface="Wingdings" charset="2"/>
              <a:buChar char=""/>
              <a:defRPr sz="1500" b="0" i="0" baseline="0">
                <a:latin typeface="+mj-lt"/>
                <a:cs typeface="Arial"/>
              </a:defRPr>
            </a:lvl2pPr>
            <a:lvl3pPr marL="1000800" indent="-158400">
              <a:defRPr sz="1500" b="0" i="0" baseline="0">
                <a:latin typeface="+mj-lt"/>
                <a:cs typeface="Arial"/>
              </a:defRPr>
            </a:lvl3pPr>
            <a:lvl4pPr marL="1458000" indent="-194400">
              <a:defRPr sz="1400">
                <a:latin typeface="+mj-lt"/>
              </a:defRPr>
            </a:lvl4pPr>
            <a:lvl5pPr marL="2057400" indent="-228600">
              <a:buFont typeface="Wingdings" charset="2"/>
              <a:buChar char="ü"/>
              <a:defRPr sz="1400"/>
            </a:lvl5pPr>
          </a:lstStyle>
          <a:p>
            <a:pPr lvl="0"/>
            <a:r>
              <a:rPr lang="en-US" dirty="0"/>
              <a:t>Bullet item 1 </a:t>
            </a:r>
          </a:p>
          <a:p>
            <a:pPr lvl="1"/>
            <a:r>
              <a:rPr lang="en-US" dirty="0"/>
              <a:t>Sub-bullet item 1 second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3" y="514642"/>
            <a:ext cx="8102477" cy="399311"/>
          </a:xfrm>
          <a:prstGeom prst="rect">
            <a:avLst/>
          </a:prstGeom>
        </p:spPr>
        <p:txBody>
          <a:bodyPr vert="horz" lIns="0" tIns="0" rIns="0" bIns="0"/>
          <a:lstStyle>
            <a:lvl1pPr algn="l">
              <a:defRPr sz="2800" b="1" i="0" cap="none">
                <a:solidFill>
                  <a:srgbClr val="6817FF"/>
                </a:solidFill>
                <a:latin typeface="Microsoft YaHei UI" panose="020B0503020204020204" pitchFamily="34" charset="-122"/>
                <a:ea typeface="Microsoft YaHei UI" panose="020B0503020204020204" pitchFamily="34" charset="-122"/>
                <a:cs typeface="Arial"/>
              </a:defRPr>
            </a:lvl1pPr>
          </a:lstStyle>
          <a:p>
            <a:r>
              <a:rPr lang="en-US" dirty="0"/>
              <a:t>Main take-away or heading goes here</a:t>
            </a:r>
          </a:p>
        </p:txBody>
      </p:sp>
      <p:sp>
        <p:nvSpPr>
          <p:cNvPr id="11"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2"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3395701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7_Full-bleed-Image_With-Quot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gradFill flip="none" rotWithShape="1">
            <a:gsLst>
              <a:gs pos="27000">
                <a:schemeClr val="bg1">
                  <a:alpha val="0"/>
                </a:schemeClr>
              </a:gs>
              <a:gs pos="100000">
                <a:schemeClr val="bg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endParaRPr>
          </a:p>
        </p:txBody>
      </p:sp>
      <p:sp>
        <p:nvSpPr>
          <p:cNvPr id="6"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7"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2937237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8_Full-bleed-Image_With-Quote_Reverse">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gradFill flip="none" rotWithShape="1">
            <a:gsLst>
              <a:gs pos="27000">
                <a:schemeClr val="bg1">
                  <a:alpha val="0"/>
                </a:schemeClr>
              </a:gs>
              <a:gs pos="100000">
                <a:schemeClr val="tx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endParaRPr>
          </a:p>
        </p:txBody>
      </p:sp>
      <p:sp>
        <p:nvSpPr>
          <p:cNvPr id="7"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FFFFFF">
                    <a:lumMod val="85000"/>
                  </a:srgbClr>
                </a:solidFill>
              </a:rPr>
              <a:pPr algn="r"/>
              <a:t>‹#›</a:t>
            </a:fld>
            <a:endParaRPr lang="en-US" sz="900" dirty="0">
              <a:solidFill>
                <a:srgbClr val="FFFFFF">
                  <a:lumMod val="85000"/>
                </a:srgbClr>
              </a:solidFill>
            </a:endParaRPr>
          </a:p>
        </p:txBody>
      </p:sp>
      <p:sp>
        <p:nvSpPr>
          <p:cNvPr id="8"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chemeClr val="bg1">
                    <a:lumMod val="85000"/>
                  </a:schemeClr>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2" y="6051591"/>
            <a:ext cx="1500694" cy="679418"/>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1406" y="6263738"/>
            <a:ext cx="1162775" cy="315053"/>
          </a:xfrm>
          <a:prstGeom prst="rect">
            <a:avLst/>
          </a:prstGeom>
        </p:spPr>
      </p:pic>
    </p:spTree>
    <p:extLst>
      <p:ext uri="{BB962C8B-B14F-4D97-AF65-F5344CB8AC3E}">
        <p14:creationId xmlns:p14="http://schemas.microsoft.com/office/powerpoint/2010/main" val="13558392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8_Image-with-picture-and-text">
    <p:spTree>
      <p:nvGrpSpPr>
        <p:cNvPr id="1" name=""/>
        <p:cNvGrpSpPr/>
        <p:nvPr/>
      </p:nvGrpSpPr>
      <p:grpSpPr>
        <a:xfrm>
          <a:off x="0" y="0"/>
          <a:ext cx="0" cy="0"/>
          <a:chOff x="0" y="0"/>
          <a:chExt cx="0" cy="0"/>
        </a:xfrm>
      </p:grpSpPr>
      <p:sp>
        <p:nvSpPr>
          <p:cNvPr id="9" name="Title 19"/>
          <p:cNvSpPr>
            <a:spLocks noGrp="1"/>
          </p:cNvSpPr>
          <p:nvPr>
            <p:ph type="title" hasCustomPrompt="1"/>
          </p:nvPr>
        </p:nvSpPr>
        <p:spPr>
          <a:xfrm>
            <a:off x="429570" y="514642"/>
            <a:ext cx="8102477" cy="429519"/>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10" name="Text Placeholder 10"/>
          <p:cNvSpPr>
            <a:spLocks noGrp="1"/>
          </p:cNvSpPr>
          <p:nvPr>
            <p:ph type="body" sz="quarter" idx="10" hasCustomPrompt="1"/>
          </p:nvPr>
        </p:nvSpPr>
        <p:spPr>
          <a:xfrm>
            <a:off x="5098816" y="1313424"/>
            <a:ext cx="3484397" cy="1885819"/>
          </a:xfrm>
          <a:prstGeom prst="rect">
            <a:avLst/>
          </a:prstGeom>
        </p:spPr>
        <p:txBody>
          <a:bodyPr vert="horz" lIns="0" tIns="0" rIns="0" bIns="0"/>
          <a:lstStyle>
            <a:lvl1pPr marL="0" indent="0">
              <a:buClr>
                <a:srgbClr val="666666"/>
              </a:buClr>
              <a:buSzPct val="60000"/>
              <a:buFont typeface="Courier New"/>
              <a:buNone/>
              <a:defRPr sz="1500" b="0" i="0" baseline="0">
                <a:solidFill>
                  <a:srgbClr val="000000"/>
                </a:solidFill>
                <a:latin typeface="+mj-lt"/>
                <a:cs typeface="Arial"/>
              </a:defRPr>
            </a:lvl1pPr>
            <a:lvl2pPr marL="457200" indent="0">
              <a:buSzPct val="40000"/>
              <a:buFont typeface="Wingdings" charset="2"/>
              <a:buNone/>
              <a:defRPr sz="1800" b="0" i="0" baseline="0">
                <a:latin typeface="Arial"/>
                <a:cs typeface="Arial"/>
              </a:defRPr>
            </a:lvl2pPr>
            <a:lvl3pPr marL="914400" indent="0">
              <a:buNone/>
              <a:defRPr sz="1800" b="0" i="0" baseline="0">
                <a:latin typeface="Arial"/>
                <a:cs typeface="Arial"/>
              </a:defRPr>
            </a:lvl3pPr>
            <a:lvl4pPr>
              <a:defRPr sz="1400"/>
            </a:lvl4pPr>
            <a:lvl5pPr marL="2057400" indent="-228600">
              <a:buFont typeface="Wingdings" charset="2"/>
              <a:buChar char="ü"/>
              <a:defRPr sz="1400"/>
            </a:lvl5pPr>
          </a:lstStyle>
          <a:p>
            <a:pPr lvl="0"/>
            <a:r>
              <a:rPr lang="en-US" dirty="0"/>
              <a:t>Enter description here</a:t>
            </a:r>
          </a:p>
        </p:txBody>
      </p:sp>
      <p:sp>
        <p:nvSpPr>
          <p:cNvPr id="11" name="Picture Placeholder 10"/>
          <p:cNvSpPr>
            <a:spLocks noGrp="1"/>
          </p:cNvSpPr>
          <p:nvPr>
            <p:ph type="pic" sz="quarter" idx="11" hasCustomPrompt="1"/>
          </p:nvPr>
        </p:nvSpPr>
        <p:spPr>
          <a:xfrm>
            <a:off x="429570" y="1313425"/>
            <a:ext cx="4226309" cy="3530079"/>
          </a:xfrm>
          <a:prstGeom prst="rect">
            <a:avLst/>
          </a:prstGeom>
        </p:spPr>
        <p:txBody>
          <a:bodyPr vert="horz" lIns="0" tIns="0" rIns="0" bIns="0"/>
          <a:lstStyle>
            <a:lvl1pPr marL="0" indent="0">
              <a:buNone/>
              <a:defRPr sz="1500" b="0" i="0" baseline="0">
                <a:latin typeface="+mj-lt"/>
                <a:cs typeface="Arial"/>
              </a:defRPr>
            </a:lvl1pPr>
          </a:lstStyle>
          <a:p>
            <a:r>
              <a:rPr lang="en-US" b="0" i="0" dirty="0">
                <a:latin typeface="Arial"/>
                <a:cs typeface="Arial"/>
              </a:rPr>
              <a:t>Insert image here</a:t>
            </a:r>
            <a:endParaRPr lang="en-US" dirty="0"/>
          </a:p>
        </p:txBody>
      </p:sp>
      <p:sp>
        <p:nvSpPr>
          <p:cNvPr id="15" name="Rectangle 14"/>
          <p:cNvSpPr/>
          <p:nvPr userDrawn="1"/>
        </p:nvSpPr>
        <p:spPr>
          <a:xfrm>
            <a:off x="429827" y="4980319"/>
            <a:ext cx="4574656" cy="123111"/>
          </a:xfrm>
          <a:prstGeom prst="rect">
            <a:avLst/>
          </a:prstGeom>
        </p:spPr>
        <p:txBody>
          <a:bodyPr wrap="square" lIns="0" tIns="0" rIns="0" bIns="0">
            <a:spAutoFit/>
          </a:bodyPr>
          <a:lstStyle/>
          <a:p>
            <a:pPr defTabSz="457200">
              <a:buClr>
                <a:srgbClr val="FF6600"/>
              </a:buClr>
              <a:buSzPct val="75000"/>
            </a:pPr>
            <a:endParaRPr lang="en-US" sz="800" dirty="0">
              <a:solidFill>
                <a:srgbClr val="000000"/>
              </a:solidFill>
              <a:ea typeface="宋体" panose="02010600030101010101" pitchFamily="2" charset="-122"/>
              <a:cs typeface="Arial"/>
            </a:endParaRPr>
          </a:p>
        </p:txBody>
      </p:sp>
      <p:sp>
        <p:nvSpPr>
          <p:cNvPr id="17" name="Text Placeholder 16"/>
          <p:cNvSpPr>
            <a:spLocks noGrp="1"/>
          </p:cNvSpPr>
          <p:nvPr>
            <p:ph type="body" sz="quarter" idx="12" hasCustomPrompt="1"/>
          </p:nvPr>
        </p:nvSpPr>
        <p:spPr>
          <a:xfrm>
            <a:off x="429569" y="4980517"/>
            <a:ext cx="4242184" cy="397099"/>
          </a:xfrm>
          <a:prstGeom prst="rect">
            <a:avLst/>
          </a:prstGeom>
        </p:spPr>
        <p:txBody>
          <a:bodyPr vert="horz" lIns="0" tIns="0" rIns="0" bIns="0"/>
          <a:lstStyle>
            <a:lvl1pPr marL="0" indent="0">
              <a:buNone/>
              <a:defRPr sz="750" b="0" i="0">
                <a:solidFill>
                  <a:srgbClr val="000000"/>
                </a:solidFill>
                <a:latin typeface="+mj-lt"/>
                <a:cs typeface="Arial"/>
              </a:defRPr>
            </a:lvl1pPr>
            <a:lvl2pPr marL="457200" indent="0">
              <a:buNone/>
              <a:defRPr sz="800" b="0" i="0">
                <a:solidFill>
                  <a:srgbClr val="000000"/>
                </a:solidFill>
                <a:latin typeface="Arial"/>
                <a:cs typeface="Arial"/>
              </a:defRPr>
            </a:lvl2pPr>
            <a:lvl3pPr marL="914400" indent="0">
              <a:buNone/>
              <a:defRPr sz="800" b="0" i="0">
                <a:solidFill>
                  <a:srgbClr val="000000"/>
                </a:solidFill>
                <a:latin typeface="Arial"/>
                <a:cs typeface="Arial"/>
              </a:defRPr>
            </a:lvl3pPr>
            <a:lvl4pPr marL="1371600" indent="0">
              <a:buNone/>
              <a:defRPr sz="800" b="0" i="0">
                <a:solidFill>
                  <a:srgbClr val="000000"/>
                </a:solidFill>
                <a:latin typeface="Arial"/>
                <a:cs typeface="Arial"/>
              </a:defRPr>
            </a:lvl4pPr>
            <a:lvl5pPr marL="1828800" indent="0">
              <a:buNone/>
              <a:defRPr sz="800" b="0" i="0">
                <a:solidFill>
                  <a:srgbClr val="000000"/>
                </a:solidFill>
                <a:latin typeface="Arial"/>
                <a:cs typeface="Arial"/>
              </a:defRPr>
            </a:lvl5pPr>
          </a:lstStyle>
          <a:p>
            <a:pPr lvl="0"/>
            <a:r>
              <a:rPr lang="en-US" dirty="0"/>
              <a:t>Caption: You can add a caption here if needed. If not, delete this text box.</a:t>
            </a:r>
          </a:p>
        </p:txBody>
      </p:sp>
      <p:sp>
        <p:nvSpPr>
          <p:cNvPr id="14"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6"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183951176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1_Blocks">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9570" y="514642"/>
            <a:ext cx="7739640" cy="399311"/>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27" name="Text Placeholder 10"/>
          <p:cNvSpPr>
            <a:spLocks noGrp="1"/>
          </p:cNvSpPr>
          <p:nvPr>
            <p:ph type="body" sz="quarter" idx="12" hasCustomPrompt="1"/>
          </p:nvPr>
        </p:nvSpPr>
        <p:spPr>
          <a:xfrm>
            <a:off x="429571"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1AC604"/>
                </a:solidFill>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a:t>
            </a:r>
          </a:p>
        </p:txBody>
      </p:sp>
      <p:sp>
        <p:nvSpPr>
          <p:cNvPr id="8" name="Text Placeholder 10"/>
          <p:cNvSpPr>
            <a:spLocks noGrp="1"/>
          </p:cNvSpPr>
          <p:nvPr>
            <p:ph type="body" sz="quarter" idx="14" hasCustomPrompt="1"/>
          </p:nvPr>
        </p:nvSpPr>
        <p:spPr>
          <a:xfrm>
            <a:off x="2522870"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666666"/>
                </a:solidFill>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can go on two lines</a:t>
            </a:r>
          </a:p>
        </p:txBody>
      </p:sp>
      <p:sp>
        <p:nvSpPr>
          <p:cNvPr id="10" name="Text Placeholder 10"/>
          <p:cNvSpPr>
            <a:spLocks noGrp="1"/>
          </p:cNvSpPr>
          <p:nvPr>
            <p:ph type="body" sz="quarter" idx="16" hasCustomPrompt="1"/>
          </p:nvPr>
        </p:nvSpPr>
        <p:spPr>
          <a:xfrm>
            <a:off x="4616169"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6817FF"/>
                </a:solidFill>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 </a:t>
            </a:r>
          </a:p>
        </p:txBody>
      </p:sp>
      <p:sp>
        <p:nvSpPr>
          <p:cNvPr id="12" name="Text Placeholder 10"/>
          <p:cNvSpPr>
            <a:spLocks noGrp="1"/>
          </p:cNvSpPr>
          <p:nvPr>
            <p:ph type="body" sz="quarter" idx="18" hasCustomPrompt="1"/>
          </p:nvPr>
        </p:nvSpPr>
        <p:spPr>
          <a:xfrm>
            <a:off x="6709469"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000000"/>
                </a:solidFill>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a:t>
            </a:r>
          </a:p>
        </p:txBody>
      </p:sp>
      <p:sp>
        <p:nvSpPr>
          <p:cNvPr id="3" name="Text Placeholder 2"/>
          <p:cNvSpPr>
            <a:spLocks noGrp="1"/>
          </p:cNvSpPr>
          <p:nvPr>
            <p:ph type="body" sz="quarter" idx="20" hasCustomPrompt="1"/>
          </p:nvPr>
        </p:nvSpPr>
        <p:spPr>
          <a:xfrm>
            <a:off x="429571"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baseline="0">
                <a:latin typeface="+mj-lt"/>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3" name="Text Placeholder 2"/>
          <p:cNvSpPr>
            <a:spLocks noGrp="1"/>
          </p:cNvSpPr>
          <p:nvPr>
            <p:ph type="body" sz="quarter" idx="24" hasCustomPrompt="1"/>
          </p:nvPr>
        </p:nvSpPr>
        <p:spPr>
          <a:xfrm>
            <a:off x="2522870"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a:latin typeface="+mj-lt"/>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4" name="Text Placeholder 2"/>
          <p:cNvSpPr>
            <a:spLocks noGrp="1"/>
          </p:cNvSpPr>
          <p:nvPr>
            <p:ph type="body" sz="quarter" idx="25" hasCustomPrompt="1"/>
          </p:nvPr>
        </p:nvSpPr>
        <p:spPr>
          <a:xfrm>
            <a:off x="4616169"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baseline="0">
                <a:latin typeface="+mj-lt"/>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5" name="Text Placeholder 2"/>
          <p:cNvSpPr>
            <a:spLocks noGrp="1"/>
          </p:cNvSpPr>
          <p:nvPr>
            <p:ph type="body" sz="quarter" idx="26" hasCustomPrompt="1"/>
          </p:nvPr>
        </p:nvSpPr>
        <p:spPr>
          <a:xfrm>
            <a:off x="6709469"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a:latin typeface="+mj-lt"/>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251069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页脚占位符 2"/>
          <p:cNvSpPr>
            <a:spLocks noGrp="1"/>
          </p:cNvSpPr>
          <p:nvPr>
            <p:ph type="ftr" sz="quarter" idx="10"/>
          </p:nvPr>
        </p:nvSpPr>
        <p:spPr>
          <a:xfrm>
            <a:off x="3124200" y="6394450"/>
            <a:ext cx="5172075" cy="231775"/>
          </a:xfrm>
          <a:prstGeom prst="rect">
            <a:avLst/>
          </a:prstGeom>
        </p:spPr>
        <p:txBody>
          <a:bodyPr/>
          <a:lstStyle/>
          <a:p>
            <a:pPr>
              <a:defRPr/>
            </a:pPr>
            <a:endParaRPr lang="en-US" altLang="zh-CN">
              <a:solidFill>
                <a:srgbClr val="FFFFFF"/>
              </a:solidFill>
            </a:endParaRPr>
          </a:p>
        </p:txBody>
      </p:sp>
      <p:sp>
        <p:nvSpPr>
          <p:cNvPr id="4" name="灯片编号占位符 3"/>
          <p:cNvSpPr>
            <a:spLocks noGrp="1"/>
          </p:cNvSpPr>
          <p:nvPr>
            <p:ph type="sldNum" sz="quarter" idx="11"/>
          </p:nvPr>
        </p:nvSpPr>
        <p:spPr>
          <a:xfrm>
            <a:off x="8424863" y="6394450"/>
            <a:ext cx="457200" cy="231775"/>
          </a:xfrm>
          <a:prstGeom prst="rect">
            <a:avLst/>
          </a:prstGeom>
        </p:spPr>
        <p:txBody>
          <a:bodyPr/>
          <a:lstStyle/>
          <a:p>
            <a:pPr>
              <a:defRPr/>
            </a:pPr>
            <a:fld id="{2F7BE3E6-8331-44FB-BEA0-D7B2663AB3EC}" type="slidenum">
              <a:rPr lang="zh-CN" altLang="en-US" smtClean="0">
                <a:solidFill>
                  <a:srgbClr val="4B4B4B"/>
                </a:solidFill>
              </a:rPr>
              <a:pPr>
                <a:defRPr/>
              </a:pPr>
              <a:t>‹#›</a:t>
            </a:fld>
            <a:endParaRPr lang="en-US" altLang="zh-CN">
              <a:solidFill>
                <a:srgbClr val="4B4B4B"/>
              </a:solidFil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9_Closing-Slide-Contact-Info">
    <p:bg>
      <p:bgPr>
        <a:solidFill>
          <a:schemeClr val="tx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1076333" y="5192889"/>
            <a:ext cx="7004631" cy="1211892"/>
          </a:xfrm>
          <a:prstGeom prst="rect">
            <a:avLst/>
          </a:prstGeom>
        </p:spPr>
        <p:txBody>
          <a:bodyPr vert="horz" wrap="square" lIns="0" tIns="0" bIns="0" anchor="b" anchorCtr="0">
            <a:noAutofit/>
          </a:bodyPr>
          <a:lstStyle>
            <a:lvl1pPr marL="0" indent="0" algn="ctr">
              <a:spcBef>
                <a:spcPts val="200"/>
              </a:spcBef>
              <a:buNone/>
              <a:defRPr sz="950" baseline="0">
                <a:solidFill>
                  <a:srgbClr val="D9D9D9"/>
                </a:solidFill>
                <a:latin typeface="+mj-lt"/>
              </a:defRPr>
            </a:lvl1pPr>
            <a:lvl2pPr marL="457200" indent="0">
              <a:buNone/>
              <a:defRPr sz="1100">
                <a:solidFill>
                  <a:schemeClr val="bg1">
                    <a:lumMod val="85000"/>
                  </a:schemeClr>
                </a:solidFill>
              </a:defRPr>
            </a:lvl2pPr>
            <a:lvl3pPr marL="914400" indent="0">
              <a:buNone/>
              <a:defRPr sz="1100">
                <a:solidFill>
                  <a:schemeClr val="bg1">
                    <a:lumMod val="85000"/>
                  </a:schemeClr>
                </a:solidFill>
              </a:defRPr>
            </a:lvl3pPr>
            <a:lvl4pPr marL="1371600" indent="0">
              <a:buNone/>
              <a:defRPr sz="1100">
                <a:solidFill>
                  <a:schemeClr val="bg1">
                    <a:lumMod val="85000"/>
                  </a:schemeClr>
                </a:solidFill>
              </a:defRPr>
            </a:lvl4pPr>
            <a:lvl5pPr marL="1828800" indent="0">
              <a:buNone/>
              <a:defRPr sz="1100">
                <a:solidFill>
                  <a:schemeClr val="bg1">
                    <a:lumMod val="85000"/>
                  </a:schemeClr>
                </a:solidFill>
              </a:defRPr>
            </a:lvl5pPr>
          </a:lstStyle>
          <a:p>
            <a:pPr lvl="0"/>
            <a:r>
              <a:rPr lang="en-GB" dirty="0"/>
              <a:t>Presenter’s Name, Presenter’s Title  |  Presenter’s Phone number  |  </a:t>
            </a:r>
            <a:r>
              <a:rPr lang="en-GB" dirty="0" err="1"/>
              <a:t>Email.address@clarivate.com</a:t>
            </a:r>
            <a:r>
              <a:rPr lang="en-GB" dirty="0"/>
              <a:t>  |  </a:t>
            </a:r>
            <a:r>
              <a:rPr lang="en-GB" dirty="0" err="1"/>
              <a:t>clarivate.com</a:t>
            </a:r>
            <a:endParaRPr lang="en-GB"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61746" y="2697821"/>
            <a:ext cx="2234550" cy="1011662"/>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6333" y="3018997"/>
            <a:ext cx="1734458" cy="469950"/>
          </a:xfrm>
          <a:prstGeom prst="rect">
            <a:avLst/>
          </a:prstGeom>
        </p:spPr>
      </p:pic>
    </p:spTree>
    <p:extLst>
      <p:ext uri="{BB962C8B-B14F-4D97-AF65-F5344CB8AC3E}">
        <p14:creationId xmlns:p14="http://schemas.microsoft.com/office/powerpoint/2010/main" val="23020677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3_Cover-Page-With_Image">
    <p:bg>
      <p:bgPr>
        <a:solidFill>
          <a:schemeClr val="bg1"/>
        </a:solidFill>
        <a:effectLst/>
      </p:bgPr>
    </p:bg>
    <p:spTree>
      <p:nvGrpSpPr>
        <p:cNvPr id="1" name=""/>
        <p:cNvGrpSpPr/>
        <p:nvPr/>
      </p:nvGrpSpPr>
      <p:grpSpPr>
        <a:xfrm>
          <a:off x="0" y="0"/>
          <a:ext cx="0" cy="0"/>
          <a:chOff x="0" y="0"/>
          <a:chExt cx="0" cy="0"/>
        </a:xfrm>
      </p:grpSpPr>
      <p:sp>
        <p:nvSpPr>
          <p:cNvPr id="29" name="Picture Placeholder 28"/>
          <p:cNvSpPr>
            <a:spLocks noGrp="1"/>
          </p:cNvSpPr>
          <p:nvPr>
            <p:ph type="pic" sz="quarter" idx="13"/>
          </p:nvPr>
        </p:nvSpPr>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txBody>
          <a:bodyPr vert="horz" lIns="457200" tIns="457200" rIns="457200" anchor="t"/>
          <a:lstStyle>
            <a:lvl1pPr marL="0" indent="0" algn="r">
              <a:buNone/>
              <a:defRPr sz="1600" b="0" i="0">
                <a:latin typeface="+mj-lt"/>
                <a:cs typeface="Arial"/>
              </a:defRPr>
            </a:lvl1pPr>
          </a:lstStyle>
          <a:p>
            <a:r>
              <a:rPr lang="zh-CN" altLang="en-US"/>
              <a:t>单击图标添加图片</a:t>
            </a:r>
            <a:endParaRPr lang="en-US" dirty="0"/>
          </a:p>
        </p:txBody>
      </p:sp>
      <p:sp>
        <p:nvSpPr>
          <p:cNvPr id="10"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mj-lt"/>
                <a:cs typeface="Arial"/>
              </a:defRPr>
            </a:lvl1pPr>
          </a:lstStyle>
          <a:p>
            <a:pPr lvl="0"/>
            <a:r>
              <a:rPr lang="en-US" dirty="0"/>
              <a:t>Main title can be long longer longest</a:t>
            </a:r>
          </a:p>
        </p:txBody>
      </p:sp>
      <p:sp>
        <p:nvSpPr>
          <p:cNvPr id="11"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mj-lt"/>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12"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mj-lt"/>
                <a:cs typeface="Arial"/>
              </a:defRPr>
            </a:lvl1pPr>
          </a:lstStyle>
          <a:p>
            <a:r>
              <a:rPr lang="en-US" dirty="0"/>
              <a:t>Optional subtitle goes here and can go on multiple lines as needed for your presentation</a:t>
            </a: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53913" y="6051591"/>
            <a:ext cx="1500696" cy="679419"/>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38677234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917575" y="506413"/>
            <a:ext cx="7369175" cy="836612"/>
          </a:xfrm>
          <a:prstGeom prst="rect">
            <a:avLst/>
          </a:prstGeom>
        </p:spPr>
        <p:txBody>
          <a:bodyPr/>
          <a:lstStyle/>
          <a:p>
            <a:r>
              <a:rPr lang="en-US" altLang="zh-CN"/>
              <a:t>Click to edit Master title style</a:t>
            </a:r>
            <a:endParaRPr lang="zh-CN" altLang="en-US"/>
          </a:p>
        </p:txBody>
      </p:sp>
      <p:sp>
        <p:nvSpPr>
          <p:cNvPr id="3"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fontAlgn="base">
              <a:spcBef>
                <a:spcPct val="0"/>
              </a:spcBef>
              <a:spcAft>
                <a:spcPct val="0"/>
              </a:spcAft>
              <a:defRPr/>
            </a:pPr>
            <a:endParaRPr lang="en-US" altLang="zh-CN">
              <a:solidFill>
                <a:srgbClr val="000000"/>
              </a:solidFill>
              <a:latin typeface="Arial"/>
            </a:endParaRPr>
          </a:p>
        </p:txBody>
      </p:sp>
    </p:spTree>
    <p:extLst>
      <p:ext uri="{BB962C8B-B14F-4D97-AF65-F5344CB8AC3E}">
        <p14:creationId xmlns:p14="http://schemas.microsoft.com/office/powerpoint/2010/main" val="2616407947"/>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917575" y="506413"/>
            <a:ext cx="7369175" cy="836612"/>
          </a:xfrm>
          <a:prstGeom prst="rect">
            <a:avLst/>
          </a:prstGeom>
        </p:spPr>
        <p:txBody>
          <a:bodyPr/>
          <a:lstStyle/>
          <a:p>
            <a:r>
              <a:rPr lang="en-US" altLang="zh-CN"/>
              <a:t>Click to edit Master title style</a:t>
            </a:r>
            <a:endParaRPr lang="zh-CN" altLang="en-US"/>
          </a:p>
        </p:txBody>
      </p:sp>
      <p:sp>
        <p:nvSpPr>
          <p:cNvPr id="3" name="内容占位符 2"/>
          <p:cNvSpPr>
            <a:spLocks noGrp="1"/>
          </p:cNvSpPr>
          <p:nvPr>
            <p:ph idx="1"/>
          </p:nvPr>
        </p:nvSpPr>
        <p:spPr>
          <a:xfrm>
            <a:off x="917575" y="1525588"/>
            <a:ext cx="7369175" cy="4570412"/>
          </a:xfrm>
          <a:prstGeom prst="rect">
            <a:avLst/>
          </a:prstGeo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fontAlgn="base">
              <a:spcBef>
                <a:spcPct val="0"/>
              </a:spcBef>
              <a:spcAft>
                <a:spcPct val="0"/>
              </a:spcAft>
              <a:defRPr/>
            </a:pPr>
            <a:endParaRPr lang="en-US" altLang="zh-CN">
              <a:solidFill>
                <a:srgbClr val="000000"/>
              </a:solidFill>
              <a:latin typeface="Arial"/>
            </a:endParaRPr>
          </a:p>
        </p:txBody>
      </p:sp>
      <p:sp>
        <p:nvSpPr>
          <p:cNvPr id="5"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fontAlgn="base">
              <a:spcBef>
                <a:spcPct val="0"/>
              </a:spcBef>
              <a:spcAft>
                <a:spcPct val="0"/>
              </a:spcAft>
              <a:defRPr/>
            </a:pPr>
            <a:fld id="{B618992C-97F6-47BB-B084-B165F096A448}" type="slidenum">
              <a:rPr lang="en-US" altLang="en-US">
                <a:solidFill>
                  <a:srgbClr val="000000"/>
                </a:solidFill>
                <a:latin typeface="Arial"/>
                <a:ea typeface="宋体" panose="02010600030101010101" pitchFamily="2" charset="-122"/>
              </a:rPr>
              <a:pPr fontAlgn="base">
                <a:spcBef>
                  <a:spcPct val="0"/>
                </a:spcBef>
                <a:spcAft>
                  <a:spcPct val="0"/>
                </a:spcAft>
                <a:defRPr/>
              </a:pPr>
              <a:t>‹#›</a:t>
            </a:fld>
            <a:endParaRPr lang="en-US" altLang="en-US">
              <a:solidFill>
                <a:srgbClr val="000000"/>
              </a:solidFill>
              <a:latin typeface="Arial"/>
              <a:ea typeface="宋体" panose="02010600030101010101" pitchFamily="2" charset="-122"/>
            </a:endParaRPr>
          </a:p>
        </p:txBody>
      </p:sp>
    </p:spTree>
    <p:extLst>
      <p:ext uri="{BB962C8B-B14F-4D97-AF65-F5344CB8AC3E}">
        <p14:creationId xmlns:p14="http://schemas.microsoft.com/office/powerpoint/2010/main" val="628142790"/>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9_Bullets">
    <p:spTree>
      <p:nvGrpSpPr>
        <p:cNvPr id="1" name=""/>
        <p:cNvGrpSpPr/>
        <p:nvPr/>
      </p:nvGrpSpPr>
      <p:grpSpPr>
        <a:xfrm>
          <a:off x="0" y="0"/>
          <a:ext cx="0" cy="0"/>
          <a:chOff x="0" y="0"/>
          <a:chExt cx="0" cy="0"/>
        </a:xfrm>
      </p:grpSpPr>
      <p:sp>
        <p:nvSpPr>
          <p:cNvPr id="11"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base">
              <a:spcBef>
                <a:spcPct val="0"/>
              </a:spcBef>
              <a:spcAft>
                <a:spcPct val="0"/>
              </a:spcAft>
            </a:pPr>
            <a:fld id="{FA7081D8-B099-416F-9582-802BDA6BDEA2}" type="slidenum">
              <a:rPr lang="en-US" sz="600" smtClean="0">
                <a:solidFill>
                  <a:srgbClr val="444444"/>
                </a:solidFill>
              </a:rPr>
              <a:pPr algn="r" fontAlgn="base">
                <a:spcBef>
                  <a:spcPct val="0"/>
                </a:spcBef>
                <a:spcAft>
                  <a:spcPct val="0"/>
                </a:spcAft>
              </a:pPr>
              <a:t>‹#›</a:t>
            </a:fld>
            <a:endParaRPr lang="en-US" sz="900" dirty="0">
              <a:solidFill>
                <a:srgbClr val="444444"/>
              </a:solidFill>
            </a:endParaRPr>
          </a:p>
        </p:txBody>
      </p:sp>
      <p:pic>
        <p:nvPicPr>
          <p:cNvPr id="7" name="Picture 6"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099" y="6051591"/>
            <a:ext cx="1505379" cy="679419"/>
          </a:xfrm>
          <a:prstGeom prst="rect">
            <a:avLst/>
          </a:prstGeom>
        </p:spPr>
      </p:pic>
    </p:spTree>
    <p:extLst>
      <p:ext uri="{BB962C8B-B14F-4D97-AF65-F5344CB8AC3E}">
        <p14:creationId xmlns:p14="http://schemas.microsoft.com/office/powerpoint/2010/main" val="418507859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cxnSp>
        <p:nvCxnSpPr>
          <p:cNvPr id="3" name="Straight Connector 2"/>
          <p:cNvCxnSpPr/>
          <p:nvPr userDrawn="1"/>
        </p:nvCxnSpPr>
        <p:spPr>
          <a:xfrm>
            <a:off x="271463" y="604161"/>
            <a:ext cx="86296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1056792"/>
      </p:ext>
    </p:extLst>
  </p:cSld>
  <p:clrMapOvr>
    <a:masterClrMapping/>
  </p:clrMapOvr>
  <p:transition spd="slow">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8_Full-bleed-Image_With-Quot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gradFill flip="none" rotWithShape="1">
            <a:gsLst>
              <a:gs pos="27000">
                <a:schemeClr val="bg1">
                  <a:alpha val="0"/>
                </a:schemeClr>
              </a:gs>
              <a:gs pos="100000">
                <a:schemeClr val="bg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099" y="6053047"/>
            <a:ext cx="1505379" cy="676506"/>
          </a:xfrm>
          <a:prstGeom prst="rect">
            <a:avLst/>
          </a:prstGeom>
        </p:spPr>
      </p:pic>
    </p:spTree>
    <p:extLst>
      <p:ext uri="{BB962C8B-B14F-4D97-AF65-F5344CB8AC3E}">
        <p14:creationId xmlns:p14="http://schemas.microsoft.com/office/powerpoint/2010/main" val="426520364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0_Full-bleed-Image_With-Quot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gradFill flip="none" rotWithShape="1">
            <a:gsLst>
              <a:gs pos="27000">
                <a:schemeClr val="bg1">
                  <a:alpha val="0"/>
                </a:schemeClr>
              </a:gs>
              <a:gs pos="100000">
                <a:schemeClr val="bg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099" y="6053047"/>
            <a:ext cx="1505379" cy="676506"/>
          </a:xfrm>
          <a:prstGeom prst="rect">
            <a:avLst/>
          </a:prstGeom>
        </p:spPr>
      </p:pic>
    </p:spTree>
    <p:extLst>
      <p:ext uri="{BB962C8B-B14F-4D97-AF65-F5344CB8AC3E}">
        <p14:creationId xmlns:p14="http://schemas.microsoft.com/office/powerpoint/2010/main" val="295218460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4_Full-bleed-Image_With-Quot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gradFill flip="none" rotWithShape="1">
            <a:gsLst>
              <a:gs pos="27000">
                <a:schemeClr val="bg1">
                  <a:alpha val="0"/>
                </a:schemeClr>
              </a:gs>
              <a:gs pos="100000">
                <a:schemeClr val="bg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099" y="6053047"/>
            <a:ext cx="1505379" cy="676506"/>
          </a:xfrm>
          <a:prstGeom prst="rect">
            <a:avLst/>
          </a:prstGeom>
        </p:spPr>
      </p:pic>
    </p:spTree>
    <p:extLst>
      <p:ext uri="{BB962C8B-B14F-4D97-AF65-F5344CB8AC3E}">
        <p14:creationId xmlns:p14="http://schemas.microsoft.com/office/powerpoint/2010/main" val="413929246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4_Bullets">
    <p:spTree>
      <p:nvGrpSpPr>
        <p:cNvPr id="1" name=""/>
        <p:cNvGrpSpPr/>
        <p:nvPr/>
      </p:nvGrpSpPr>
      <p:grpSpPr>
        <a:xfrm>
          <a:off x="0" y="0"/>
          <a:ext cx="0" cy="0"/>
          <a:chOff x="0" y="0"/>
          <a:chExt cx="0" cy="0"/>
        </a:xfrm>
      </p:grpSpPr>
      <p:sp>
        <p:nvSpPr>
          <p:cNvPr id="11"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base">
              <a:spcBef>
                <a:spcPct val="0"/>
              </a:spcBef>
              <a:spcAft>
                <a:spcPct val="0"/>
              </a:spcAft>
            </a:pPr>
            <a:fld id="{FA7081D8-B099-416F-9582-802BDA6BDEA2}" type="slidenum">
              <a:rPr lang="en-US" sz="600" smtClean="0">
                <a:solidFill>
                  <a:srgbClr val="444444"/>
                </a:solidFill>
              </a:rPr>
              <a:pPr algn="r" fontAlgn="base">
                <a:spcBef>
                  <a:spcPct val="0"/>
                </a:spcBef>
                <a:spcAft>
                  <a:spcPct val="0"/>
                </a:spcAft>
              </a:pPr>
              <a:t>‹#›</a:t>
            </a:fld>
            <a:endParaRPr lang="en-US" sz="900" dirty="0">
              <a:solidFill>
                <a:srgbClr val="444444"/>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099" y="6053047"/>
            <a:ext cx="1505379" cy="676506"/>
          </a:xfrm>
          <a:prstGeom prst="rect">
            <a:avLst/>
          </a:prstGeom>
        </p:spPr>
      </p:pic>
    </p:spTree>
    <p:extLst>
      <p:ext uri="{BB962C8B-B14F-4D97-AF65-F5344CB8AC3E}">
        <p14:creationId xmlns:p14="http://schemas.microsoft.com/office/powerpoint/2010/main" val="4197219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over">
    <p:bg>
      <p:bgPr>
        <a:solidFill>
          <a:srgbClr val="000000"/>
        </a:solidFill>
        <a:effectLst/>
      </p:bgPr>
    </p:bg>
    <p:spTree>
      <p:nvGrpSpPr>
        <p:cNvPr id="1" name=""/>
        <p:cNvGrpSpPr/>
        <p:nvPr/>
      </p:nvGrpSpPr>
      <p:grpSpPr>
        <a:xfrm>
          <a:off x="0" y="0"/>
          <a:ext cx="0" cy="0"/>
          <a:chOff x="0" y="0"/>
          <a:chExt cx="0" cy="0"/>
        </a:xfrm>
      </p:grpSpPr>
      <p:sp>
        <p:nvSpPr>
          <p:cNvPr id="20" name="Title 19"/>
          <p:cNvSpPr>
            <a:spLocks noGrp="1"/>
          </p:cNvSpPr>
          <p:nvPr>
            <p:ph type="title" hasCustomPrompt="1"/>
          </p:nvPr>
        </p:nvSpPr>
        <p:spPr>
          <a:xfrm>
            <a:off x="1210730" y="1178710"/>
            <a:ext cx="4775203" cy="1143000"/>
          </a:xfrm>
          <a:prstGeom prst="rect">
            <a:avLst/>
          </a:prstGeom>
        </p:spPr>
        <p:txBody>
          <a:bodyPr vert="horz"/>
          <a:lstStyle>
            <a:lvl1pPr algn="l">
              <a:defRPr sz="2800" cap="all">
                <a:solidFill>
                  <a:schemeClr val="bg1"/>
                </a:solidFill>
                <a:latin typeface="Arial Black"/>
                <a:cs typeface="Arial Black"/>
              </a:defRPr>
            </a:lvl1pPr>
          </a:lstStyle>
          <a:p>
            <a:r>
              <a:rPr lang="en-US" dirty="0"/>
              <a:t>Click to edit Master title style</a:t>
            </a:r>
            <a:br>
              <a:rPr lang="en-US" dirty="0"/>
            </a:br>
            <a:endParaRPr lang="en-US" dirty="0"/>
          </a:p>
        </p:txBody>
      </p:sp>
      <p:sp>
        <p:nvSpPr>
          <p:cNvPr id="19" name="Content Placeholder 2"/>
          <p:cNvSpPr>
            <a:spLocks noGrp="1"/>
          </p:cNvSpPr>
          <p:nvPr>
            <p:ph idx="1"/>
          </p:nvPr>
        </p:nvSpPr>
        <p:spPr>
          <a:xfrm>
            <a:off x="1210730" y="1565641"/>
            <a:ext cx="4775203" cy="1243434"/>
          </a:xfrm>
          <a:prstGeom prst="rect">
            <a:avLst/>
          </a:prstGeom>
        </p:spPr>
        <p:txBody>
          <a:bodyPr/>
          <a:lstStyle>
            <a:lvl1pPr marL="0" indent="0">
              <a:spcBef>
                <a:spcPts val="0"/>
              </a:spcBef>
              <a:buClr>
                <a:srgbClr val="FF6600"/>
              </a:buClr>
              <a:buSzPct val="75000"/>
              <a:buFont typeface="Lucida Grande"/>
              <a:buNone/>
              <a:defRPr sz="2800" b="0" i="0" cap="all">
                <a:solidFill>
                  <a:srgbClr val="959595"/>
                </a:solidFill>
                <a:latin typeface="Arial Black"/>
                <a:cs typeface="Arial"/>
              </a:defRPr>
            </a:lvl1pPr>
            <a:lvl2pPr marL="457200" indent="0">
              <a:buClr>
                <a:srgbClr val="FF6600"/>
              </a:buClr>
              <a:buSzPct val="75000"/>
              <a:buFont typeface="Arial"/>
              <a:buNone/>
              <a:defRPr sz="2800" b="0" i="0" cap="all">
                <a:solidFill>
                  <a:srgbClr val="959595"/>
                </a:solidFill>
                <a:latin typeface="Arial Black"/>
                <a:cs typeface="Arial"/>
              </a:defRPr>
            </a:lvl2pPr>
            <a:lvl3pPr marL="914400" indent="0">
              <a:buClr>
                <a:srgbClr val="FF6600"/>
              </a:buClr>
              <a:buSzPct val="75000"/>
              <a:buFont typeface="Courier New"/>
              <a:buNone/>
              <a:defRPr sz="2800" b="0" i="0" cap="all">
                <a:solidFill>
                  <a:srgbClr val="FFFFFF"/>
                </a:solidFill>
                <a:latin typeface="Arial Black"/>
                <a:cs typeface="Arial"/>
              </a:defRPr>
            </a:lvl3pPr>
            <a:lvl4pPr marL="1371600" indent="0">
              <a:buClr>
                <a:srgbClr val="FF6600"/>
              </a:buClr>
              <a:buSzPct val="65000"/>
              <a:buFont typeface="Wingdings" charset="2"/>
              <a:buNone/>
              <a:defRPr sz="2800" b="0" i="0" cap="all">
                <a:solidFill>
                  <a:srgbClr val="FFFFFF"/>
                </a:solidFill>
                <a:latin typeface="Arial Black"/>
                <a:cs typeface="Arial"/>
              </a:defRPr>
            </a:lvl4pPr>
            <a:lvl5pPr marL="1828800" indent="0">
              <a:buClr>
                <a:srgbClr val="FF6600"/>
              </a:buClr>
              <a:buSzPct val="75000"/>
              <a:buFont typeface="Arial"/>
              <a:buNone/>
              <a:defRPr sz="2800" b="0" i="0" cap="all">
                <a:solidFill>
                  <a:srgbClr val="FFFFFF"/>
                </a:solidFill>
                <a:latin typeface="Arial Black"/>
                <a:cs typeface="Arial"/>
              </a:defRPr>
            </a:lvl5pPr>
          </a:lstStyle>
          <a:p>
            <a:pPr lvl="0"/>
            <a:r>
              <a:rPr lang="en-US" dirty="0"/>
              <a:t>Click to edit Master text styles</a:t>
            </a:r>
          </a:p>
        </p:txBody>
      </p:sp>
      <p:sp>
        <p:nvSpPr>
          <p:cNvPr id="21" name="Content Placeholder 2"/>
          <p:cNvSpPr>
            <a:spLocks noGrp="1"/>
          </p:cNvSpPr>
          <p:nvPr>
            <p:ph idx="10"/>
          </p:nvPr>
        </p:nvSpPr>
        <p:spPr>
          <a:xfrm>
            <a:off x="1210730" y="2548246"/>
            <a:ext cx="3012020" cy="845027"/>
          </a:xfrm>
          <a:prstGeom prst="rect">
            <a:avLst/>
          </a:prstGeom>
        </p:spPr>
        <p:txBody>
          <a:bodyPr/>
          <a:lstStyle>
            <a:lvl1pPr marL="0" indent="0">
              <a:spcBef>
                <a:spcPts val="0"/>
              </a:spcBef>
              <a:buClr>
                <a:srgbClr val="FF6600"/>
              </a:buClr>
              <a:buSzPct val="75000"/>
              <a:buFont typeface="Lucida Grande"/>
              <a:buNone/>
              <a:defRPr sz="2000" b="0" i="0" cap="all">
                <a:solidFill>
                  <a:srgbClr val="959595"/>
                </a:solidFill>
                <a:latin typeface="Arial"/>
                <a:cs typeface="Arial"/>
              </a:defRPr>
            </a:lvl1pPr>
            <a:lvl2pPr marL="457200" indent="0">
              <a:buClr>
                <a:srgbClr val="FF6600"/>
              </a:buClr>
              <a:buSzPct val="75000"/>
              <a:buFont typeface="Arial"/>
              <a:buNone/>
              <a:defRPr sz="2000" b="0" i="0" cap="all">
                <a:solidFill>
                  <a:srgbClr val="959595"/>
                </a:solidFill>
                <a:latin typeface="Arial"/>
                <a:cs typeface="Arial"/>
              </a:defRPr>
            </a:lvl2pPr>
            <a:lvl3pPr marL="914400" indent="0">
              <a:buClr>
                <a:srgbClr val="FF6600"/>
              </a:buClr>
              <a:buSzPct val="75000"/>
              <a:buFont typeface="Courier New"/>
              <a:buNone/>
              <a:defRPr sz="2000" b="0" i="0" cap="all">
                <a:solidFill>
                  <a:srgbClr val="FFFFFF"/>
                </a:solidFill>
                <a:latin typeface="Arial"/>
                <a:cs typeface="Arial"/>
              </a:defRPr>
            </a:lvl3pPr>
            <a:lvl4pPr marL="1371600" indent="0">
              <a:buClr>
                <a:srgbClr val="FF6600"/>
              </a:buClr>
              <a:buSzPct val="65000"/>
              <a:buFont typeface="Wingdings" charset="2"/>
              <a:buNone/>
              <a:defRPr sz="2800" b="0" i="0" cap="all">
                <a:solidFill>
                  <a:srgbClr val="FFFFFF"/>
                </a:solidFill>
                <a:latin typeface="Arial Black"/>
                <a:cs typeface="Arial"/>
              </a:defRPr>
            </a:lvl4pPr>
            <a:lvl5pPr marL="1828800" indent="0">
              <a:buClr>
                <a:srgbClr val="FF6600"/>
              </a:buClr>
              <a:buSzPct val="75000"/>
              <a:buFont typeface="Arial"/>
              <a:buNone/>
              <a:defRPr sz="2800" b="0" i="0" cap="all">
                <a:solidFill>
                  <a:srgbClr val="FFFFFF"/>
                </a:solidFill>
                <a:latin typeface="Arial Black"/>
                <a:cs typeface="Arial"/>
              </a:defRPr>
            </a:lvl5pPr>
          </a:lstStyle>
          <a:p>
            <a:pPr lvl="0"/>
            <a:r>
              <a:rPr lang="en-US" dirty="0"/>
              <a:t>Click to edit Master text styles</a:t>
            </a:r>
          </a:p>
        </p:txBody>
      </p:sp>
      <p:sp>
        <p:nvSpPr>
          <p:cNvPr id="14" name="TextBox 13"/>
          <p:cNvSpPr txBox="1"/>
          <p:nvPr userDrawn="1"/>
        </p:nvSpPr>
        <p:spPr>
          <a:xfrm>
            <a:off x="679906" y="1116272"/>
            <a:ext cx="603250" cy="584776"/>
          </a:xfrm>
          <a:prstGeom prst="rect">
            <a:avLst/>
          </a:prstGeom>
          <a:noFill/>
        </p:spPr>
        <p:txBody>
          <a:bodyPr wrap="square" rtlCol="0">
            <a:spAutoFit/>
          </a:bodyPr>
          <a:lstStyle/>
          <a:p>
            <a:pPr algn="r" fontAlgn="base">
              <a:spcBef>
                <a:spcPct val="0"/>
              </a:spcBef>
              <a:spcAft>
                <a:spcPct val="0"/>
              </a:spcAft>
            </a:pPr>
            <a:r>
              <a:rPr lang="en-US" sz="3200" dirty="0">
                <a:solidFill>
                  <a:srgbClr val="FFFFFF"/>
                </a:solidFill>
                <a:latin typeface="Arial Black"/>
                <a:cs typeface="Arial Black"/>
              </a:rPr>
              <a:t>—</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62977" y="5909694"/>
            <a:ext cx="2918003" cy="524259"/>
          </a:xfrm>
          <a:prstGeom prst="rect">
            <a:avLst/>
          </a:prstGeom>
        </p:spPr>
      </p:pic>
    </p:spTree>
    <p:extLst>
      <p:ext uri="{BB962C8B-B14F-4D97-AF65-F5344CB8AC3E}">
        <p14:creationId xmlns:p14="http://schemas.microsoft.com/office/powerpoint/2010/main" val="94803818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xfrm>
            <a:off x="3124200" y="6394450"/>
            <a:ext cx="5172075" cy="231775"/>
          </a:xfrm>
          <a:prstGeom prst="rect">
            <a:avLst/>
          </a:prstGeom>
          <a:ln/>
        </p:spPr>
        <p:txBody>
          <a:bodyPr/>
          <a:lstStyle>
            <a:lvl1pPr>
              <a:defRPr/>
            </a:lvl1pPr>
          </a:lstStyle>
          <a:p>
            <a:pPr eaLnBrk="0" fontAlgn="base" hangingPunct="0">
              <a:spcBef>
                <a:spcPct val="0"/>
              </a:spcBef>
              <a:spcAft>
                <a:spcPct val="0"/>
              </a:spcAft>
              <a:defRPr/>
            </a:pPr>
            <a:endParaRPr lang="zh-CN" altLang="en-US">
              <a:solidFill>
                <a:srgbClr val="000000"/>
              </a:solidFill>
              <a:latin typeface="Arial" panose="020B0604020202020204" pitchFamily="34" charset="0"/>
            </a:endParaRPr>
          </a:p>
        </p:txBody>
      </p:sp>
      <p:sp>
        <p:nvSpPr>
          <p:cNvPr id="3" name="Rectangle 5"/>
          <p:cNvSpPr>
            <a:spLocks noGrp="1" noChangeArrowheads="1"/>
          </p:cNvSpPr>
          <p:nvPr>
            <p:ph type="sldNum" sz="quarter" idx="11"/>
          </p:nvPr>
        </p:nvSpPr>
        <p:spPr>
          <a:xfrm>
            <a:off x="8424863" y="6394450"/>
            <a:ext cx="457200" cy="231775"/>
          </a:xfrm>
          <a:prstGeom prst="rect">
            <a:avLst/>
          </a:prstGeom>
          <a:ln/>
        </p:spPr>
        <p:txBody>
          <a:bodyPr/>
          <a:lstStyle>
            <a:lvl1pPr>
              <a:defRPr/>
            </a:lvl1pPr>
          </a:lstStyle>
          <a:p>
            <a:pPr eaLnBrk="0" fontAlgn="base" hangingPunct="0">
              <a:spcBef>
                <a:spcPct val="0"/>
              </a:spcBef>
              <a:spcAft>
                <a:spcPct val="0"/>
              </a:spcAft>
              <a:defRPr/>
            </a:pPr>
            <a:fld id="{3E0368EF-3CD0-4184-911B-E31167427EE1}" type="slidenum">
              <a:rPr lang="zh-CN" altLang="en-US">
                <a:solidFill>
                  <a:srgbClr val="000000"/>
                </a:solidFill>
                <a:latin typeface="Arial" panose="020B0604020202020204" pitchFamily="34" charset="0"/>
              </a:rPr>
              <a:pPr eaLnBrk="0" fontAlgn="base" hangingPunct="0">
                <a:spcBef>
                  <a:spcPct val="0"/>
                </a:spcBef>
                <a:spcAft>
                  <a:spcPct val="0"/>
                </a:spcAft>
                <a:defRPr/>
              </a:pPr>
              <a:t>‹#›</a:t>
            </a:fld>
            <a:endParaRPr lang="zh-CN" altLang="en-US" dirty="0">
              <a:solidFill>
                <a:srgbClr val="000000"/>
              </a:solidFill>
              <a:latin typeface="Arial" panose="020B0604020202020204" pitchFamily="34" charset="0"/>
            </a:endParaRPr>
          </a:p>
        </p:txBody>
      </p:sp>
      <p:pic>
        <p:nvPicPr>
          <p:cNvPr id="5"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813" y="6191291"/>
            <a:ext cx="1500696" cy="679419"/>
          </a:xfrm>
          <a:prstGeom prst="rect">
            <a:avLst/>
          </a:prstGeom>
        </p:spPr>
      </p:pic>
    </p:spTree>
    <p:extLst>
      <p:ext uri="{BB962C8B-B14F-4D97-AF65-F5344CB8AC3E}">
        <p14:creationId xmlns:p14="http://schemas.microsoft.com/office/powerpoint/2010/main" val="187460011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7575" y="990600"/>
            <a:ext cx="7369175" cy="457041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a:xfrm>
            <a:off x="917575" y="506413"/>
            <a:ext cx="7369175" cy="836612"/>
          </a:xfrm>
          <a:prstGeom prst="rect">
            <a:avLst/>
          </a:prstGeom>
        </p:spPr>
        <p:txBody>
          <a:bodyPr/>
          <a:lstStyle/>
          <a:p>
            <a:r>
              <a:rPr lang="en-US" altLang="zh-CN"/>
              <a:t>Click to edit Master title style</a:t>
            </a:r>
            <a:endParaRPr lang="zh-CN" altLang="en-US"/>
          </a:p>
        </p:txBody>
      </p:sp>
      <p:sp>
        <p:nvSpPr>
          <p:cNvPr id="4" name="Rectangle 4"/>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fontAlgn="base">
              <a:spcBef>
                <a:spcPct val="0"/>
              </a:spcBef>
              <a:spcAft>
                <a:spcPct val="0"/>
              </a:spcAft>
              <a:defRPr/>
            </a:pPr>
            <a:endParaRPr lang="zh-CN" altLang="zh-CN">
              <a:solidFill>
                <a:srgbClr val="000000"/>
              </a:solidFill>
              <a:latin typeface="Arial" panose="020B0604020202020204" pitchFamily="34" charset="0"/>
            </a:endParaRPr>
          </a:p>
        </p:txBody>
      </p:sp>
      <p:sp>
        <p:nvSpPr>
          <p:cNvPr id="5" name="Rectangle 5"/>
          <p:cNvSpPr>
            <a:spLocks noGrp="1" noChangeArrowheads="1"/>
          </p:cNvSpPr>
          <p:nvPr>
            <p:ph type="sldNum" sz="quarter" idx="11"/>
          </p:nvPr>
        </p:nvSpPr>
        <p:spPr>
          <a:xfrm>
            <a:off x="8424862" y="6394450"/>
            <a:ext cx="719137" cy="463550"/>
          </a:xfrm>
          <a:prstGeom prst="rect">
            <a:avLst/>
          </a:prstGeom>
        </p:spPr>
        <p:txBody>
          <a:bodyPr/>
          <a:lstStyle>
            <a:lvl1pPr eaLnBrk="1" hangingPunct="1">
              <a:defRPr/>
            </a:lvl1pPr>
          </a:lstStyle>
          <a:p>
            <a:pPr fontAlgn="base">
              <a:spcBef>
                <a:spcPct val="0"/>
              </a:spcBef>
              <a:spcAft>
                <a:spcPct val="0"/>
              </a:spcAft>
              <a:defRPr/>
            </a:pPr>
            <a:fld id="{3B402691-FAED-4A3A-87DA-7EBB84009834}" type="slidenum">
              <a:rPr lang="en-US" altLang="zh-CN">
                <a:solidFill>
                  <a:srgbClr val="000000"/>
                </a:solidFill>
                <a:latin typeface="Arial" panose="020B0604020202020204" pitchFamily="34" charset="0"/>
              </a:rPr>
              <a:pPr fontAlgn="base">
                <a:spcBef>
                  <a:spcPct val="0"/>
                </a:spcBef>
                <a:spcAft>
                  <a:spcPct val="0"/>
                </a:spcAft>
                <a:defRPr/>
              </a:pPr>
              <a:t>‹#›</a:t>
            </a:fld>
            <a:endParaRPr lang="en-US" altLang="zh-CN">
              <a:solidFill>
                <a:srgbClr val="000000"/>
              </a:solidFill>
              <a:latin typeface="Arial" panose="020B0604020202020204" pitchFamily="34" charset="0"/>
            </a:endParaRPr>
          </a:p>
        </p:txBody>
      </p:sp>
    </p:spTree>
    <p:extLst>
      <p:ext uri="{BB962C8B-B14F-4D97-AF65-F5344CB8AC3E}">
        <p14:creationId xmlns:p14="http://schemas.microsoft.com/office/powerpoint/2010/main" val="678696303"/>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7_Bullets">
    <p:spTree>
      <p:nvGrpSpPr>
        <p:cNvPr id="1" name=""/>
        <p:cNvGrpSpPr/>
        <p:nvPr/>
      </p:nvGrpSpPr>
      <p:grpSpPr>
        <a:xfrm>
          <a:off x="0" y="0"/>
          <a:ext cx="0" cy="0"/>
          <a:chOff x="0" y="0"/>
          <a:chExt cx="0" cy="0"/>
        </a:xfrm>
      </p:grpSpPr>
      <p:sp>
        <p:nvSpPr>
          <p:cNvPr id="11"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base">
              <a:spcBef>
                <a:spcPct val="0"/>
              </a:spcBef>
              <a:spcAft>
                <a:spcPct val="0"/>
              </a:spcAft>
            </a:pPr>
            <a:fld id="{FA7081D8-B099-416F-9582-802BDA6BDEA2}" type="slidenum">
              <a:rPr lang="en-US" sz="600" smtClean="0">
                <a:solidFill>
                  <a:srgbClr val="444444"/>
                </a:solidFill>
              </a:rPr>
              <a:pPr algn="r" fontAlgn="base">
                <a:spcBef>
                  <a:spcPct val="0"/>
                </a:spcBef>
                <a:spcAft>
                  <a:spcPct val="0"/>
                </a:spcAft>
              </a:pPr>
              <a:t>‹#›</a:t>
            </a:fld>
            <a:endParaRPr lang="en-US" sz="900" dirty="0">
              <a:solidFill>
                <a:srgbClr val="444444"/>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099" y="6053047"/>
            <a:ext cx="1505379" cy="676506"/>
          </a:xfrm>
          <a:prstGeom prst="rect">
            <a:avLst/>
          </a:prstGeom>
        </p:spPr>
      </p:pic>
    </p:spTree>
    <p:extLst>
      <p:ext uri="{BB962C8B-B14F-4D97-AF65-F5344CB8AC3E}">
        <p14:creationId xmlns:p14="http://schemas.microsoft.com/office/powerpoint/2010/main" val="8926018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xfrm>
            <a:off x="3124200" y="6394450"/>
            <a:ext cx="5172075" cy="231775"/>
          </a:xfrm>
          <a:prstGeom prst="rect">
            <a:avLst/>
          </a:prstGeom>
          <a:ln/>
        </p:spPr>
        <p:txBody>
          <a:bodyPr/>
          <a:lstStyle>
            <a:lvl1pPr>
              <a:defRPr/>
            </a:lvl1pPr>
          </a:lstStyle>
          <a:p>
            <a:pPr eaLnBrk="0" fontAlgn="base" hangingPunct="0">
              <a:spcBef>
                <a:spcPct val="0"/>
              </a:spcBef>
              <a:spcAft>
                <a:spcPct val="0"/>
              </a:spcAft>
              <a:defRPr/>
            </a:pPr>
            <a:endParaRPr lang="en-US" altLang="zh-CN">
              <a:solidFill>
                <a:srgbClr val="000000"/>
              </a:solidFill>
              <a:latin typeface="Arial" panose="020B0604020202020204" pitchFamily="34" charset="0"/>
            </a:endParaRPr>
          </a:p>
        </p:txBody>
      </p:sp>
      <p:sp>
        <p:nvSpPr>
          <p:cNvPr id="4" name="标题 3"/>
          <p:cNvSpPr>
            <a:spLocks noGrp="1"/>
          </p:cNvSpPr>
          <p:nvPr>
            <p:ph type="title"/>
          </p:nvPr>
        </p:nvSpPr>
        <p:spPr>
          <a:xfrm>
            <a:off x="917575" y="506413"/>
            <a:ext cx="7369175" cy="836612"/>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68839491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2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5"/>
            <a:ext cx="8120748" cy="3932767"/>
          </a:xfrm>
          <a:prstGeom prst="rect">
            <a:avLst/>
          </a:prstGeom>
        </p:spPr>
        <p:txBody>
          <a:bodyPr vert="horz" lIns="0" tIns="0" rIns="0" bIns="0"/>
          <a:lstStyle>
            <a:lvl1pPr marL="234000" indent="-234000">
              <a:buClr>
                <a:srgbClr val="666666"/>
              </a:buClr>
              <a:buSzPct val="60000"/>
              <a:buFont typeface="Courier New"/>
              <a:buChar char="o"/>
              <a:defRPr sz="2000" b="0" i="0">
                <a:latin typeface="Arial"/>
                <a:cs typeface="Arial"/>
              </a:defRPr>
            </a:lvl1pPr>
            <a:lvl2pPr marL="633600" indent="-212400">
              <a:buSzPct val="40000"/>
              <a:buFont typeface="Wingdings" charset="2"/>
              <a:buChar char=""/>
              <a:defRPr sz="2000" b="0" i="0" baseline="0">
                <a:latin typeface="Arial"/>
                <a:cs typeface="Arial"/>
              </a:defRPr>
            </a:lvl2pPr>
            <a:lvl3pPr marL="1000800" indent="-158400">
              <a:defRPr sz="2000" b="0" i="0" baseline="0">
                <a:latin typeface="Arial"/>
                <a:cs typeface="Arial"/>
              </a:defRPr>
            </a:lvl3pPr>
            <a:lvl4pPr marL="1458000" indent="-194400">
              <a:defRPr sz="2000"/>
            </a:lvl4pPr>
            <a:lvl5pPr marL="2057400" indent="-228600">
              <a:buFont typeface="Wingdings" charset="2"/>
              <a:buChar char="ü"/>
              <a:defRPr sz="1400"/>
            </a:lvl5pPr>
          </a:lstStyle>
          <a:p>
            <a:pPr lvl="0"/>
            <a:r>
              <a:rPr lang="en-US" dirty="0"/>
              <a:t>Bullet item 1 </a:t>
            </a:r>
          </a:p>
          <a:p>
            <a:pPr lvl="1"/>
            <a:r>
              <a:rPr lang="en-US" dirty="0"/>
              <a:t>Sub-bullet item 1 </a:t>
            </a:r>
            <a:r>
              <a:rPr lang="en-US" dirty="0" err="1"/>
              <a:t>econd</a:t>
            </a:r>
            <a:r>
              <a:rPr lang="en-US" dirty="0"/>
              <a:t>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3" y="514642"/>
            <a:ext cx="8102477" cy="399311"/>
          </a:xfrm>
          <a:prstGeom prst="rect">
            <a:avLst/>
          </a:prstGeom>
        </p:spPr>
        <p:txBody>
          <a:bodyPr vert="horz" lIns="0" tIns="0" rIns="0" bIns="0"/>
          <a:lstStyle>
            <a:lvl1pPr algn="l">
              <a:defRPr sz="2000" b="1" i="0" cap="none">
                <a:solidFill>
                  <a:srgbClr val="6817FF"/>
                </a:solidFill>
                <a:latin typeface="Arial"/>
                <a:cs typeface="Arial"/>
              </a:defRPr>
            </a:lvl1pPr>
          </a:lstStyle>
          <a:p>
            <a:r>
              <a:rPr lang="en-US" dirty="0"/>
              <a:t>Main take-away or heading goes here</a:t>
            </a:r>
          </a:p>
        </p:txBody>
      </p:sp>
      <p:sp>
        <p:nvSpPr>
          <p:cNvPr id="11"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latin typeface="+mj-lt"/>
              </a:rPr>
              <a:pPr algn="r"/>
              <a:t>‹#›</a:t>
            </a:fld>
            <a:endParaRPr lang="en-US" sz="900" dirty="0">
              <a:solidFill>
                <a:srgbClr val="444444"/>
              </a:solidFill>
              <a:latin typeface="+mj-lt"/>
            </a:endParaRPr>
          </a:p>
        </p:txBody>
      </p:sp>
      <p:sp>
        <p:nvSpPr>
          <p:cNvPr id="12"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2" y="5712115"/>
            <a:ext cx="1505379" cy="676506"/>
          </a:xfrm>
          <a:prstGeom prst="rect">
            <a:avLst/>
          </a:prstGeom>
        </p:spPr>
      </p:pic>
    </p:spTree>
    <p:extLst>
      <p:ext uri="{BB962C8B-B14F-4D97-AF65-F5344CB8AC3E}">
        <p14:creationId xmlns:p14="http://schemas.microsoft.com/office/powerpoint/2010/main" val="156024109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Cover-Page-With_Image">
    <p:bg>
      <p:bgPr>
        <a:solidFill>
          <a:schemeClr val="bg1"/>
        </a:solidFill>
        <a:effectLst/>
      </p:bgPr>
    </p:bg>
    <p:spTree>
      <p:nvGrpSpPr>
        <p:cNvPr id="1" name=""/>
        <p:cNvGrpSpPr/>
        <p:nvPr/>
      </p:nvGrpSpPr>
      <p:grpSpPr>
        <a:xfrm>
          <a:off x="0" y="0"/>
          <a:ext cx="0" cy="0"/>
          <a:chOff x="0" y="0"/>
          <a:chExt cx="0" cy="0"/>
        </a:xfrm>
      </p:grpSpPr>
      <p:sp>
        <p:nvSpPr>
          <p:cNvPr id="29" name="Picture Placeholder 28"/>
          <p:cNvSpPr>
            <a:spLocks noGrp="1"/>
          </p:cNvSpPr>
          <p:nvPr>
            <p:ph type="pic" sz="quarter" idx="13"/>
          </p:nvPr>
        </p:nvSpPr>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txBody>
          <a:bodyPr vert="horz" lIns="457200" tIns="457200" rIns="457200" anchor="t"/>
          <a:lstStyle>
            <a:lvl1pPr marL="0" indent="0" algn="r">
              <a:buNone/>
              <a:defRPr sz="1600" b="0" i="0">
                <a:latin typeface="Arial"/>
                <a:cs typeface="Arial"/>
              </a:defRPr>
            </a:lvl1pPr>
          </a:lstStyle>
          <a:p>
            <a:r>
              <a:rPr lang="en-US"/>
              <a:t>Click icon to add picture</a:t>
            </a:r>
            <a:endParaRPr lang="en-US" dirty="0"/>
          </a:p>
        </p:txBody>
      </p:sp>
      <p:sp>
        <p:nvSpPr>
          <p:cNvPr id="10"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微软雅黑" panose="020B0503020204020204" pitchFamily="34" charset="-122"/>
                <a:ea typeface="微软雅黑" panose="020B0503020204020204" pitchFamily="34" charset="-122"/>
                <a:cs typeface="Arial"/>
              </a:defRPr>
            </a:lvl1pPr>
          </a:lstStyle>
          <a:p>
            <a:pPr lvl="0"/>
            <a:r>
              <a:rPr lang="en-US" dirty="0"/>
              <a:t>Main title can be long longer longest</a:t>
            </a:r>
          </a:p>
        </p:txBody>
      </p:sp>
      <p:sp>
        <p:nvSpPr>
          <p:cNvPr id="11"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微软雅黑" panose="020B0503020204020204" pitchFamily="34" charset="-122"/>
                <a:ea typeface="微软雅黑" panose="020B0503020204020204" pitchFamily="34" charset="-122"/>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12"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微软雅黑" panose="020B0503020204020204" pitchFamily="34" charset="-122"/>
                <a:ea typeface="微软雅黑" panose="020B0503020204020204" pitchFamily="34" charset="-122"/>
                <a:cs typeface="Arial"/>
              </a:defRPr>
            </a:lvl1pPr>
          </a:lstStyle>
          <a:p>
            <a:r>
              <a:rPr lang="en-US" dirty="0"/>
              <a:t>Optional subtitle goes here and can go on multiple lines as needed for your presentation</a:t>
            </a:r>
          </a:p>
        </p:txBody>
      </p:sp>
      <p:pic>
        <p:nvPicPr>
          <p:cNvPr id="15" name="Picture 14"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3912" y="6056966"/>
            <a:ext cx="1505379" cy="679419"/>
          </a:xfrm>
          <a:prstGeom prst="rect">
            <a:avLst/>
          </a:prstGeom>
        </p:spPr>
      </p:pic>
      <p:pic>
        <p:nvPicPr>
          <p:cNvPr id="16" name="Picture 1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6850" y="6003291"/>
            <a:ext cx="1735195" cy="817197"/>
          </a:xfrm>
          <a:prstGeom prst="rect">
            <a:avLst/>
          </a:prstGeom>
        </p:spPr>
      </p:pic>
    </p:spTree>
    <p:extLst>
      <p:ext uri="{BB962C8B-B14F-4D97-AF65-F5344CB8AC3E}">
        <p14:creationId xmlns:p14="http://schemas.microsoft.com/office/powerpoint/2010/main" val="131986047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cxnSp>
        <p:nvCxnSpPr>
          <p:cNvPr id="3" name="Straight Connector 2"/>
          <p:cNvCxnSpPr/>
          <p:nvPr userDrawn="1"/>
        </p:nvCxnSpPr>
        <p:spPr>
          <a:xfrm>
            <a:off x="271463" y="604161"/>
            <a:ext cx="86296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2576015"/>
      </p:ext>
    </p:extLst>
  </p:cSld>
  <p:clrMapOvr>
    <a:masterClrMapping/>
  </p:clrMapOvr>
  <p:transition spd="slow">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7_Full-bleed-Image_With-Quot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gradFill flip="none" rotWithShape="1">
            <a:gsLst>
              <a:gs pos="27000">
                <a:schemeClr val="bg1">
                  <a:alpha val="0"/>
                </a:schemeClr>
              </a:gs>
              <a:gs pos="100000">
                <a:schemeClr val="bg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9" name="Picture 8"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099" y="6051591"/>
            <a:ext cx="1505379" cy="679419"/>
          </a:xfrm>
          <a:prstGeom prst="rect">
            <a:avLst/>
          </a:prstGeom>
        </p:spPr>
      </p:pic>
    </p:spTree>
    <p:extLst>
      <p:ext uri="{BB962C8B-B14F-4D97-AF65-F5344CB8AC3E}">
        <p14:creationId xmlns:p14="http://schemas.microsoft.com/office/powerpoint/2010/main" val="382902825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2701" y="221260"/>
            <a:ext cx="7909173" cy="280396"/>
          </a:xfrm>
          <a:prstGeom prst="rect">
            <a:avLst/>
          </a:prstGeom>
        </p:spPr>
        <p:txBody>
          <a:bodyPr lIns="0" tIns="0" rIns="0" bIns="0"/>
          <a:lstStyle>
            <a:lvl1pPr algn="l">
              <a:defRPr sz="1400" b="1" cap="all">
                <a:solidFill>
                  <a:srgbClr val="434544"/>
                </a:solidFill>
                <a:latin typeface="Arial Black"/>
                <a:cs typeface="Arial Black"/>
              </a:defRPr>
            </a:lvl1pPr>
          </a:lstStyle>
          <a:p>
            <a:r>
              <a:rPr lang="en-US" dirty="0"/>
              <a:t>CLICK TO EDIT MASTER TITLE STYLE</a:t>
            </a:r>
          </a:p>
        </p:txBody>
      </p:sp>
      <p:sp>
        <p:nvSpPr>
          <p:cNvPr id="3" name="Content Placeholder 2"/>
          <p:cNvSpPr>
            <a:spLocks noGrp="1"/>
          </p:cNvSpPr>
          <p:nvPr>
            <p:ph idx="1" hasCustomPrompt="1"/>
          </p:nvPr>
        </p:nvSpPr>
        <p:spPr>
          <a:xfrm>
            <a:off x="712701" y="1364059"/>
            <a:ext cx="7909172" cy="4735399"/>
          </a:xfrm>
          <a:prstGeom prst="rect">
            <a:avLst/>
          </a:prstGeom>
        </p:spPr>
        <p:txBody>
          <a:bodyPr/>
          <a:lstStyle>
            <a:lvl1pPr marL="0" indent="0">
              <a:buClr>
                <a:srgbClr val="FF6600"/>
              </a:buClr>
              <a:buSzPct val="75000"/>
              <a:buFontTx/>
              <a:buNone/>
              <a:defRPr sz="1400" b="0" i="0">
                <a:solidFill>
                  <a:srgbClr val="434544"/>
                </a:solidFill>
                <a:latin typeface="Arial"/>
                <a:cs typeface="Arial"/>
              </a:defRPr>
            </a:lvl1pPr>
            <a:lvl2pPr marL="742950" indent="-285750">
              <a:buClr>
                <a:srgbClr val="FF6600"/>
              </a:buClr>
              <a:buSzPct val="75000"/>
              <a:buFont typeface="Arial"/>
              <a:buChar char="•"/>
              <a:defRPr sz="2000" b="0" i="0">
                <a:solidFill>
                  <a:srgbClr val="434544"/>
                </a:solidFill>
                <a:latin typeface="Arial"/>
                <a:cs typeface="Arial"/>
              </a:defRPr>
            </a:lvl2pPr>
            <a:lvl3pPr marL="1143000" indent="-228600">
              <a:buClr>
                <a:srgbClr val="FF6600"/>
              </a:buClr>
              <a:buSzPct val="75000"/>
              <a:buFont typeface="Courier New"/>
              <a:buChar char="o"/>
              <a:defRPr sz="1800" b="0" i="0">
                <a:solidFill>
                  <a:srgbClr val="434544"/>
                </a:solidFill>
                <a:latin typeface="Arial"/>
                <a:cs typeface="Arial"/>
              </a:defRPr>
            </a:lvl3pPr>
            <a:lvl4pPr marL="1600200" indent="-228600">
              <a:buClr>
                <a:srgbClr val="FF6600"/>
              </a:buClr>
              <a:buSzPct val="65000"/>
              <a:buFont typeface="Wingdings" charset="2"/>
              <a:buChar char="§"/>
              <a:defRPr sz="1800" b="0" i="0">
                <a:solidFill>
                  <a:srgbClr val="434544"/>
                </a:solidFill>
                <a:latin typeface="Arial"/>
                <a:cs typeface="Arial"/>
              </a:defRPr>
            </a:lvl4pPr>
            <a:lvl5pPr marL="2057400" indent="-228600">
              <a:buClr>
                <a:srgbClr val="FF6600"/>
              </a:buClr>
              <a:buSzPct val="75000"/>
              <a:buFont typeface="Arial"/>
              <a:buChar char="»"/>
              <a:defRPr b="0" i="0">
                <a:solidFill>
                  <a:srgbClr val="434544"/>
                </a:solidFill>
                <a:latin typeface="Arial"/>
                <a:cs typeface="Arial"/>
              </a:defRPr>
            </a:lvl5pPr>
          </a:lstStyle>
          <a:p>
            <a:r>
              <a:rPr lang="en-US" sz="1400" dirty="0">
                <a:solidFill>
                  <a:srgbClr val="444444"/>
                </a:solidFill>
                <a:latin typeface="Knowledge Light"/>
                <a:cs typeface="Knowledge Light"/>
              </a:rPr>
              <a:t>Text in one column goes here, and the opposite side of the slide is for an image.</a:t>
            </a:r>
          </a:p>
        </p:txBody>
      </p:sp>
      <p:sp>
        <p:nvSpPr>
          <p:cNvPr id="8" name="Slide Number Placeholder 1"/>
          <p:cNvSpPr txBox="1">
            <a:spLocks/>
          </p:cNvSpPr>
          <p:nvPr/>
        </p:nvSpPr>
        <p:spPr>
          <a:xfrm>
            <a:off x="8463939" y="6376629"/>
            <a:ext cx="680065" cy="481371"/>
          </a:xfrm>
          <a:prstGeom prst="rect">
            <a:avLst/>
          </a:prstGeom>
          <a:ln/>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A7081D8-B099-416F-9582-802BDA6BDEA2}" type="slidenum">
              <a:rPr lang="en-US" sz="900" smtClean="0">
                <a:solidFill>
                  <a:srgbClr val="444444"/>
                </a:solidFill>
              </a:rPr>
              <a:pPr/>
              <a:t>‹#›</a:t>
            </a:fld>
            <a:endParaRPr lang="en-US" sz="900" dirty="0">
              <a:solidFill>
                <a:srgbClr val="444444"/>
              </a:solidFill>
            </a:endParaRPr>
          </a:p>
        </p:txBody>
      </p:sp>
    </p:spTree>
    <p:extLst>
      <p:ext uri="{BB962C8B-B14F-4D97-AF65-F5344CB8AC3E}">
        <p14:creationId xmlns:p14="http://schemas.microsoft.com/office/powerpoint/2010/main" val="222086042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21003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5_Agenda">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0163" y="514642"/>
            <a:ext cx="8400235" cy="399311"/>
          </a:xfrm>
          <a:prstGeom prst="rect">
            <a:avLst/>
          </a:prstGeom>
        </p:spPr>
        <p:txBody>
          <a:bodyPr vert="horz" lIns="0" tIns="0" rIns="0" bIns="0"/>
          <a:lstStyle>
            <a:lvl1pPr algn="l">
              <a:defRPr sz="2400" b="1" i="0" cap="none">
                <a:solidFill>
                  <a:schemeClr val="tx1"/>
                </a:solidFill>
                <a:latin typeface="Arial"/>
                <a:cs typeface="Arial"/>
              </a:defRPr>
            </a:lvl1pPr>
          </a:lstStyle>
          <a:p>
            <a:r>
              <a:rPr lang="en-US" dirty="0"/>
              <a:t>Agenda, main take-away or heading goes here </a:t>
            </a:r>
            <a:r>
              <a:rPr lang="en-US" dirty="0" err="1"/>
              <a:t>lorem</a:t>
            </a:r>
            <a:r>
              <a:rPr lang="en-US" dirty="0"/>
              <a:t> </a:t>
            </a:r>
            <a:r>
              <a:rPr lang="en-US" dirty="0" err="1"/>
              <a:t>ipsum</a:t>
            </a:r>
            <a:r>
              <a:rPr lang="en-US" dirty="0"/>
              <a:t> dolor et </a:t>
            </a:r>
            <a:r>
              <a:rPr lang="en-US" dirty="0" err="1"/>
              <a:t>lorem</a:t>
            </a:r>
            <a:r>
              <a:rPr lang="en-US" dirty="0"/>
              <a:t> </a:t>
            </a:r>
            <a:r>
              <a:rPr lang="en-US" dirty="0" err="1"/>
              <a:t>ipsum</a:t>
            </a:r>
            <a:r>
              <a:rPr lang="en-US" dirty="0"/>
              <a:t> dolor et</a:t>
            </a:r>
          </a:p>
        </p:txBody>
      </p:sp>
      <p:sp>
        <p:nvSpPr>
          <p:cNvPr id="26" name="Text Placeholder 10"/>
          <p:cNvSpPr>
            <a:spLocks noGrp="1"/>
          </p:cNvSpPr>
          <p:nvPr>
            <p:ph type="body" sz="quarter" idx="11" hasCustomPrompt="1"/>
          </p:nvPr>
        </p:nvSpPr>
        <p:spPr>
          <a:xfrm>
            <a:off x="5423078" y="1357707"/>
            <a:ext cx="764102" cy="3075749"/>
          </a:xfrm>
          <a:prstGeom prst="rect">
            <a:avLst/>
          </a:prstGeom>
        </p:spPr>
        <p:txBody>
          <a:bodyPr vert="horz" lIns="0" tIns="0" rIns="0" bIns="0"/>
          <a:lstStyle>
            <a:lvl1pPr marL="0" indent="0" algn="r">
              <a:spcBef>
                <a:spcPts val="0"/>
              </a:spcBef>
              <a:spcAft>
                <a:spcPts val="1200"/>
              </a:spcAft>
              <a:buNone/>
              <a:defRPr sz="1500" b="0" i="0">
                <a:solidFill>
                  <a:schemeClr val="tx1"/>
                </a:solidFill>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01</a:t>
            </a:r>
          </a:p>
          <a:p>
            <a:pPr lvl="0"/>
            <a:r>
              <a:rPr lang="en-US" dirty="0"/>
              <a:t>02</a:t>
            </a:r>
          </a:p>
          <a:p>
            <a:pPr lvl="0"/>
            <a:r>
              <a:rPr lang="en-US" dirty="0"/>
              <a:t>03</a:t>
            </a:r>
          </a:p>
          <a:p>
            <a:pPr lvl="0"/>
            <a:r>
              <a:rPr lang="en-US" dirty="0"/>
              <a:t>04</a:t>
            </a:r>
          </a:p>
          <a:p>
            <a:pPr lvl="0"/>
            <a:r>
              <a:rPr lang="en-US" dirty="0"/>
              <a:t>05</a:t>
            </a:r>
          </a:p>
          <a:p>
            <a:pPr lvl="0"/>
            <a:r>
              <a:rPr lang="en-US" dirty="0"/>
              <a:t>06</a:t>
            </a:r>
          </a:p>
        </p:txBody>
      </p:sp>
      <p:sp>
        <p:nvSpPr>
          <p:cNvPr id="27" name="Text Placeholder 10"/>
          <p:cNvSpPr>
            <a:spLocks noGrp="1"/>
          </p:cNvSpPr>
          <p:nvPr>
            <p:ph type="body" sz="quarter" idx="12" hasCustomPrompt="1"/>
          </p:nvPr>
        </p:nvSpPr>
        <p:spPr>
          <a:xfrm>
            <a:off x="420163" y="1347443"/>
            <a:ext cx="4272530" cy="3086012"/>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chemeClr val="tx1"/>
                </a:solidFill>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Could also be titled ‘Contents’</a:t>
            </a:r>
          </a:p>
          <a:p>
            <a:pPr lvl="0"/>
            <a:r>
              <a:rPr lang="en-US" dirty="0"/>
              <a:t>Second item on agenda</a:t>
            </a:r>
          </a:p>
          <a:p>
            <a:pPr lvl="0"/>
            <a:r>
              <a:rPr lang="en-US" dirty="0"/>
              <a:t>Third item</a:t>
            </a:r>
          </a:p>
          <a:p>
            <a:pPr lvl="0"/>
            <a:r>
              <a:rPr lang="en-US" dirty="0"/>
              <a:t>Fourth item</a:t>
            </a:r>
          </a:p>
          <a:p>
            <a:pPr lvl="0"/>
            <a:r>
              <a:rPr lang="en-US" dirty="0"/>
              <a:t>Fifth</a:t>
            </a:r>
          </a:p>
          <a:p>
            <a:pPr lvl="0"/>
            <a:r>
              <a:rPr lang="en-US" dirty="0"/>
              <a:t>Sixth and final item</a:t>
            </a:r>
          </a:p>
        </p:txBody>
      </p:sp>
      <p:sp>
        <p:nvSpPr>
          <p:cNvPr id="29"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chemeClr val="tx1"/>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9" name="Picture 8"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6056965"/>
            <a:ext cx="1505379" cy="679419"/>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128621579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4_Content_1-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2000" b="1" i="0" cap="none">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571809"/>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0"/>
              </a:spcAft>
              <a:buClr>
                <a:srgbClr val="FF6600"/>
              </a:buClr>
              <a:buSzPct val="75000"/>
              <a:buFontTx/>
              <a:buNone/>
              <a:tabLst/>
              <a:defRPr sz="1600" baseline="0">
                <a:latin typeface="Segoe UI Light" panose="020B0502040204020203" pitchFamily="34" charset="0"/>
                <a:ea typeface="微软雅黑" panose="020B0503020204020204" pitchFamily="34" charset="-122"/>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This section has a single column layout and is for text-only content. </a:t>
            </a:r>
            <a:r>
              <a:rPr lang="en-US" dirty="0" err="1"/>
              <a:t>Lorem</a:t>
            </a:r>
            <a:r>
              <a:rPr lang="en-US" dirty="0"/>
              <a:t> </a:t>
            </a:r>
            <a:r>
              <a:rPr lang="en-US" dirty="0" err="1"/>
              <a:t>ipsum</a:t>
            </a:r>
            <a:r>
              <a:rPr lang="en-US" dirty="0"/>
              <a:t> dolor sit </a:t>
            </a:r>
            <a:r>
              <a:rPr lang="en-US" dirty="0" err="1"/>
              <a:t>amet</a:t>
            </a:r>
            <a:r>
              <a:rPr lang="en-US" dirty="0"/>
              <a: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displayed in purple and </a:t>
            </a:r>
            <a:r>
              <a:rPr lang="en-US" dirty="0" err="1"/>
              <a:t>uderlined</a:t>
            </a:r>
            <a:r>
              <a:rPr lang="en-US" dirty="0"/>
              <a:t>.</a:t>
            </a:r>
          </a:p>
        </p:txBody>
      </p:sp>
      <p:sp>
        <p:nvSpPr>
          <p:cNvPr id="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2" name="Picture 11"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6056965"/>
            <a:ext cx="1505379" cy="679419"/>
          </a:xfrm>
          <a:prstGeom prst="rect">
            <a:avLst/>
          </a:prstGeom>
        </p:spPr>
      </p:pic>
      <p:pic>
        <p:nvPicPr>
          <p:cNvPr id="7"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156939366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6_Bullets">
    <p:spTree>
      <p:nvGrpSpPr>
        <p:cNvPr id="1" name=""/>
        <p:cNvGrpSpPr/>
        <p:nvPr/>
      </p:nvGrpSpPr>
      <p:grpSpPr>
        <a:xfrm>
          <a:off x="0" y="0"/>
          <a:ext cx="0" cy="0"/>
          <a:chOff x="0" y="0"/>
          <a:chExt cx="0" cy="0"/>
        </a:xfrm>
      </p:grpSpPr>
      <p:sp>
        <p:nvSpPr>
          <p:cNvPr id="11"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pic>
        <p:nvPicPr>
          <p:cNvPr id="7" name="Picture 6"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099" y="6051591"/>
            <a:ext cx="1505379" cy="679419"/>
          </a:xfrm>
          <a:prstGeom prst="rect">
            <a:avLst/>
          </a:prstGeom>
        </p:spPr>
      </p:pic>
    </p:spTree>
    <p:extLst>
      <p:ext uri="{BB962C8B-B14F-4D97-AF65-F5344CB8AC3E}">
        <p14:creationId xmlns:p14="http://schemas.microsoft.com/office/powerpoint/2010/main" val="287401119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页脚占位符 2"/>
          <p:cNvSpPr>
            <a:spLocks noGrp="1"/>
          </p:cNvSpPr>
          <p:nvPr>
            <p:ph type="ftr" sz="quarter" idx="10"/>
          </p:nvPr>
        </p:nvSpPr>
        <p:spPr>
          <a:xfrm>
            <a:off x="3124200" y="6394450"/>
            <a:ext cx="5172075" cy="231775"/>
          </a:xfrm>
          <a:prstGeom prst="rect">
            <a:avLst/>
          </a:prstGeom>
        </p:spPr>
        <p:txBody>
          <a:bodyPr/>
          <a:lstStyle/>
          <a:p>
            <a:pPr>
              <a:defRPr/>
            </a:pPr>
            <a:endParaRPr lang="en-US" altLang="zh-CN">
              <a:solidFill>
                <a:srgbClr val="FFFFFF"/>
              </a:solidFill>
            </a:endParaRPr>
          </a:p>
        </p:txBody>
      </p:sp>
      <p:sp>
        <p:nvSpPr>
          <p:cNvPr id="4" name="灯片编号占位符 3"/>
          <p:cNvSpPr>
            <a:spLocks noGrp="1"/>
          </p:cNvSpPr>
          <p:nvPr>
            <p:ph type="sldNum" sz="quarter" idx="11"/>
          </p:nvPr>
        </p:nvSpPr>
        <p:spPr>
          <a:xfrm>
            <a:off x="8424863" y="6394450"/>
            <a:ext cx="457200" cy="231775"/>
          </a:xfrm>
          <a:prstGeom prst="rect">
            <a:avLst/>
          </a:prstGeom>
        </p:spPr>
        <p:txBody>
          <a:bodyPr/>
          <a:lstStyle/>
          <a:p>
            <a:pPr>
              <a:defRPr/>
            </a:pPr>
            <a:fld id="{2F7BE3E6-8331-44FB-BEA0-D7B2663AB3EC}" type="slidenum">
              <a:rPr lang="zh-CN" altLang="en-US" smtClean="0">
                <a:solidFill>
                  <a:srgbClr val="4B4B4B"/>
                </a:solidFill>
              </a:rPr>
              <a:pPr>
                <a:defRPr/>
              </a:pPr>
              <a:t>‹#›</a:t>
            </a:fld>
            <a:endParaRPr lang="en-US" altLang="zh-CN">
              <a:solidFill>
                <a:srgbClr val="4B4B4B"/>
              </a:solidFill>
            </a:endParaRPr>
          </a:p>
        </p:txBody>
      </p:sp>
    </p:spTree>
    <p:extLst>
      <p:ext uri="{BB962C8B-B14F-4D97-AF65-F5344CB8AC3E}">
        <p14:creationId xmlns:p14="http://schemas.microsoft.com/office/powerpoint/2010/main" val="344205080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Cover">
    <p:bg>
      <p:bgPr>
        <a:solidFill>
          <a:srgbClr val="000000"/>
        </a:solidFill>
        <a:effectLst/>
      </p:bgPr>
    </p:bg>
    <p:spTree>
      <p:nvGrpSpPr>
        <p:cNvPr id="1" name=""/>
        <p:cNvGrpSpPr/>
        <p:nvPr/>
      </p:nvGrpSpPr>
      <p:grpSpPr>
        <a:xfrm>
          <a:off x="0" y="0"/>
          <a:ext cx="0" cy="0"/>
          <a:chOff x="0" y="0"/>
          <a:chExt cx="0" cy="0"/>
        </a:xfrm>
      </p:grpSpPr>
      <p:sp>
        <p:nvSpPr>
          <p:cNvPr id="20" name="Title 19"/>
          <p:cNvSpPr>
            <a:spLocks noGrp="1"/>
          </p:cNvSpPr>
          <p:nvPr>
            <p:ph type="title" hasCustomPrompt="1"/>
          </p:nvPr>
        </p:nvSpPr>
        <p:spPr>
          <a:xfrm>
            <a:off x="1210730" y="1178710"/>
            <a:ext cx="4775203" cy="1143000"/>
          </a:xfrm>
          <a:prstGeom prst="rect">
            <a:avLst/>
          </a:prstGeom>
        </p:spPr>
        <p:txBody>
          <a:bodyPr vert="horz"/>
          <a:lstStyle>
            <a:lvl1pPr algn="l">
              <a:defRPr sz="2800" cap="all">
                <a:solidFill>
                  <a:schemeClr val="bg1"/>
                </a:solidFill>
                <a:latin typeface="Arial Black"/>
                <a:cs typeface="Arial Black"/>
              </a:defRPr>
            </a:lvl1pPr>
          </a:lstStyle>
          <a:p>
            <a:r>
              <a:rPr lang="en-US" dirty="0"/>
              <a:t>Click to edit Master title style</a:t>
            </a:r>
            <a:br>
              <a:rPr lang="en-US" dirty="0"/>
            </a:br>
            <a:endParaRPr lang="en-US" dirty="0"/>
          </a:p>
        </p:txBody>
      </p:sp>
      <p:sp>
        <p:nvSpPr>
          <p:cNvPr id="19" name="Content Placeholder 2"/>
          <p:cNvSpPr>
            <a:spLocks noGrp="1"/>
          </p:cNvSpPr>
          <p:nvPr>
            <p:ph idx="1"/>
          </p:nvPr>
        </p:nvSpPr>
        <p:spPr>
          <a:xfrm>
            <a:off x="1210730" y="1565641"/>
            <a:ext cx="4775203" cy="1243434"/>
          </a:xfrm>
          <a:prstGeom prst="rect">
            <a:avLst/>
          </a:prstGeom>
        </p:spPr>
        <p:txBody>
          <a:bodyPr/>
          <a:lstStyle>
            <a:lvl1pPr marL="0" indent="0">
              <a:spcBef>
                <a:spcPts val="0"/>
              </a:spcBef>
              <a:buClr>
                <a:srgbClr val="FF6600"/>
              </a:buClr>
              <a:buSzPct val="75000"/>
              <a:buFont typeface="Lucida Grande"/>
              <a:buNone/>
              <a:defRPr sz="2800" b="0" i="0" cap="all">
                <a:solidFill>
                  <a:srgbClr val="959595"/>
                </a:solidFill>
                <a:latin typeface="Arial Black"/>
                <a:cs typeface="Arial"/>
              </a:defRPr>
            </a:lvl1pPr>
            <a:lvl2pPr marL="457200" indent="0">
              <a:buClr>
                <a:srgbClr val="FF6600"/>
              </a:buClr>
              <a:buSzPct val="75000"/>
              <a:buFont typeface="Arial"/>
              <a:buNone/>
              <a:defRPr sz="2800" b="0" i="0" cap="all">
                <a:solidFill>
                  <a:srgbClr val="959595"/>
                </a:solidFill>
                <a:latin typeface="Arial Black"/>
                <a:cs typeface="Arial"/>
              </a:defRPr>
            </a:lvl2pPr>
            <a:lvl3pPr marL="914400" indent="0">
              <a:buClr>
                <a:srgbClr val="FF6600"/>
              </a:buClr>
              <a:buSzPct val="75000"/>
              <a:buFont typeface="Courier New"/>
              <a:buNone/>
              <a:defRPr sz="2800" b="0" i="0" cap="all">
                <a:solidFill>
                  <a:srgbClr val="FFFFFF"/>
                </a:solidFill>
                <a:latin typeface="Arial Black"/>
                <a:cs typeface="Arial"/>
              </a:defRPr>
            </a:lvl3pPr>
            <a:lvl4pPr marL="1371600" indent="0">
              <a:buClr>
                <a:srgbClr val="FF6600"/>
              </a:buClr>
              <a:buSzPct val="65000"/>
              <a:buFont typeface="Wingdings" charset="2"/>
              <a:buNone/>
              <a:defRPr sz="2800" b="0" i="0" cap="all">
                <a:solidFill>
                  <a:srgbClr val="FFFFFF"/>
                </a:solidFill>
                <a:latin typeface="Arial Black"/>
                <a:cs typeface="Arial"/>
              </a:defRPr>
            </a:lvl4pPr>
            <a:lvl5pPr marL="1828800" indent="0">
              <a:buClr>
                <a:srgbClr val="FF6600"/>
              </a:buClr>
              <a:buSzPct val="75000"/>
              <a:buFont typeface="Arial"/>
              <a:buNone/>
              <a:defRPr sz="2800" b="0" i="0" cap="all">
                <a:solidFill>
                  <a:srgbClr val="FFFFFF"/>
                </a:solidFill>
                <a:latin typeface="Arial Black"/>
                <a:cs typeface="Arial"/>
              </a:defRPr>
            </a:lvl5pPr>
          </a:lstStyle>
          <a:p>
            <a:pPr lvl="0"/>
            <a:r>
              <a:rPr lang="en-US" dirty="0"/>
              <a:t>Click to edit Master text styles</a:t>
            </a:r>
          </a:p>
        </p:txBody>
      </p:sp>
      <p:sp>
        <p:nvSpPr>
          <p:cNvPr id="21" name="Content Placeholder 2"/>
          <p:cNvSpPr>
            <a:spLocks noGrp="1"/>
          </p:cNvSpPr>
          <p:nvPr>
            <p:ph idx="10"/>
          </p:nvPr>
        </p:nvSpPr>
        <p:spPr>
          <a:xfrm>
            <a:off x="1210730" y="2548246"/>
            <a:ext cx="3012020" cy="845027"/>
          </a:xfrm>
          <a:prstGeom prst="rect">
            <a:avLst/>
          </a:prstGeom>
        </p:spPr>
        <p:txBody>
          <a:bodyPr/>
          <a:lstStyle>
            <a:lvl1pPr marL="0" indent="0">
              <a:spcBef>
                <a:spcPts val="0"/>
              </a:spcBef>
              <a:buClr>
                <a:srgbClr val="FF6600"/>
              </a:buClr>
              <a:buSzPct val="75000"/>
              <a:buFont typeface="Lucida Grande"/>
              <a:buNone/>
              <a:defRPr sz="2000" b="0" i="0" cap="all">
                <a:solidFill>
                  <a:srgbClr val="959595"/>
                </a:solidFill>
                <a:latin typeface="Arial"/>
                <a:cs typeface="Arial"/>
              </a:defRPr>
            </a:lvl1pPr>
            <a:lvl2pPr marL="457200" indent="0">
              <a:buClr>
                <a:srgbClr val="FF6600"/>
              </a:buClr>
              <a:buSzPct val="75000"/>
              <a:buFont typeface="Arial"/>
              <a:buNone/>
              <a:defRPr sz="2000" b="0" i="0" cap="all">
                <a:solidFill>
                  <a:srgbClr val="959595"/>
                </a:solidFill>
                <a:latin typeface="Arial"/>
                <a:cs typeface="Arial"/>
              </a:defRPr>
            </a:lvl2pPr>
            <a:lvl3pPr marL="914400" indent="0">
              <a:buClr>
                <a:srgbClr val="FF6600"/>
              </a:buClr>
              <a:buSzPct val="75000"/>
              <a:buFont typeface="Courier New"/>
              <a:buNone/>
              <a:defRPr sz="2000" b="0" i="0" cap="all">
                <a:solidFill>
                  <a:srgbClr val="FFFFFF"/>
                </a:solidFill>
                <a:latin typeface="Arial"/>
                <a:cs typeface="Arial"/>
              </a:defRPr>
            </a:lvl3pPr>
            <a:lvl4pPr marL="1371600" indent="0">
              <a:buClr>
                <a:srgbClr val="FF6600"/>
              </a:buClr>
              <a:buSzPct val="65000"/>
              <a:buFont typeface="Wingdings" charset="2"/>
              <a:buNone/>
              <a:defRPr sz="2800" b="0" i="0" cap="all">
                <a:solidFill>
                  <a:srgbClr val="FFFFFF"/>
                </a:solidFill>
                <a:latin typeface="Arial Black"/>
                <a:cs typeface="Arial"/>
              </a:defRPr>
            </a:lvl4pPr>
            <a:lvl5pPr marL="1828800" indent="0">
              <a:buClr>
                <a:srgbClr val="FF6600"/>
              </a:buClr>
              <a:buSzPct val="75000"/>
              <a:buFont typeface="Arial"/>
              <a:buNone/>
              <a:defRPr sz="2800" b="0" i="0" cap="all">
                <a:solidFill>
                  <a:srgbClr val="FFFFFF"/>
                </a:solidFill>
                <a:latin typeface="Arial Black"/>
                <a:cs typeface="Arial"/>
              </a:defRPr>
            </a:lvl5pPr>
          </a:lstStyle>
          <a:p>
            <a:pPr lvl="0"/>
            <a:r>
              <a:rPr lang="en-US" dirty="0"/>
              <a:t>Click to edit Master text styles</a:t>
            </a:r>
          </a:p>
        </p:txBody>
      </p:sp>
      <p:sp>
        <p:nvSpPr>
          <p:cNvPr id="14" name="TextBox 13"/>
          <p:cNvSpPr txBox="1"/>
          <p:nvPr userDrawn="1"/>
        </p:nvSpPr>
        <p:spPr>
          <a:xfrm>
            <a:off x="679906" y="1116272"/>
            <a:ext cx="603250" cy="584776"/>
          </a:xfrm>
          <a:prstGeom prst="rect">
            <a:avLst/>
          </a:prstGeom>
          <a:noFill/>
        </p:spPr>
        <p:txBody>
          <a:bodyPr wrap="square" rtlCol="0">
            <a:spAutoFit/>
          </a:bodyPr>
          <a:lstStyle/>
          <a:p>
            <a:pPr algn="r" fontAlgn="base">
              <a:spcBef>
                <a:spcPct val="0"/>
              </a:spcBef>
              <a:spcAft>
                <a:spcPct val="0"/>
              </a:spcAft>
            </a:pPr>
            <a:r>
              <a:rPr lang="en-US" sz="3200" dirty="0">
                <a:solidFill>
                  <a:srgbClr val="FFFFFF"/>
                </a:solidFill>
                <a:latin typeface="Arial Black"/>
                <a:cs typeface="Arial Black"/>
              </a:rPr>
              <a:t>—</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977" y="5909694"/>
            <a:ext cx="2918003" cy="524259"/>
          </a:xfrm>
          <a:prstGeom prst="rect">
            <a:avLst/>
          </a:prstGeom>
        </p:spPr>
      </p:pic>
    </p:spTree>
    <p:extLst>
      <p:ext uri="{BB962C8B-B14F-4D97-AF65-F5344CB8AC3E}">
        <p14:creationId xmlns:p14="http://schemas.microsoft.com/office/powerpoint/2010/main" val="21074508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44551" y="1390767"/>
            <a:ext cx="7619389" cy="4735399"/>
          </a:xfrm>
          <a:prstGeom prst="rect">
            <a:avLst/>
          </a:prstGeom>
        </p:spPr>
        <p:txBody>
          <a:bodyPr/>
          <a:lstStyle>
            <a:lvl1pPr marL="342900" indent="-342900">
              <a:buClr>
                <a:srgbClr val="FF6600"/>
              </a:buClr>
              <a:buSzPct val="75000"/>
              <a:buFont typeface="Lucida Grande"/>
              <a:buChar char="—"/>
              <a:defRPr sz="2000" b="0" i="0">
                <a:solidFill>
                  <a:srgbClr val="434544"/>
                </a:solidFill>
                <a:latin typeface="Arial"/>
                <a:cs typeface="Arial"/>
              </a:defRPr>
            </a:lvl1pPr>
            <a:lvl2pPr marL="742950" indent="-285750">
              <a:buClr>
                <a:srgbClr val="FF6600"/>
              </a:buClr>
              <a:buSzPct val="75000"/>
              <a:buFont typeface="Arial"/>
              <a:buChar char="•"/>
              <a:defRPr sz="2000" b="0" i="0">
                <a:solidFill>
                  <a:srgbClr val="434544"/>
                </a:solidFill>
                <a:latin typeface="Arial"/>
                <a:cs typeface="Arial"/>
              </a:defRPr>
            </a:lvl2pPr>
            <a:lvl3pPr marL="1143000" indent="-228600">
              <a:buClr>
                <a:srgbClr val="FF6600"/>
              </a:buClr>
              <a:buSzPct val="75000"/>
              <a:buFont typeface="Courier New"/>
              <a:buChar char="o"/>
              <a:defRPr sz="1800" b="0" i="0">
                <a:solidFill>
                  <a:srgbClr val="434544"/>
                </a:solidFill>
                <a:latin typeface="Arial"/>
                <a:cs typeface="Arial"/>
              </a:defRPr>
            </a:lvl3pPr>
            <a:lvl4pPr marL="1600200" indent="-228600">
              <a:buClr>
                <a:srgbClr val="FF6600"/>
              </a:buClr>
              <a:buSzPct val="65000"/>
              <a:buFont typeface="Wingdings" charset="2"/>
              <a:buChar char="§"/>
              <a:defRPr sz="1800" b="0" i="0">
                <a:solidFill>
                  <a:srgbClr val="434544"/>
                </a:solidFill>
                <a:latin typeface="Arial"/>
                <a:cs typeface="Arial"/>
              </a:defRPr>
            </a:lvl4pPr>
            <a:lvl5pPr marL="2057400" indent="-228600">
              <a:buClr>
                <a:srgbClr val="FF6600"/>
              </a:buClr>
              <a:buSzPct val="75000"/>
              <a:buFont typeface="Arial"/>
              <a:buChar char="»"/>
              <a:defRPr b="0" i="0">
                <a:solidFill>
                  <a:srgbClr val="434544"/>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1"/>
          <p:cNvSpPr txBox="1">
            <a:spLocks/>
          </p:cNvSpPr>
          <p:nvPr userDrawn="1"/>
        </p:nvSpPr>
        <p:spPr>
          <a:xfrm>
            <a:off x="8463941" y="6376633"/>
            <a:ext cx="680065" cy="481371"/>
          </a:xfrm>
          <a:prstGeom prst="rect">
            <a:avLst/>
          </a:prstGeom>
          <a:ln/>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A7081D8-B099-416F-9582-802BDA6BDEA2}" type="slidenum">
              <a:rPr lang="en-US" sz="900" smtClean="0">
                <a:solidFill>
                  <a:srgbClr val="444444"/>
                </a:solidFill>
              </a:rPr>
              <a:pPr/>
              <a:t>‹#›</a:t>
            </a:fld>
            <a:endParaRPr lang="en-US" sz="900" dirty="0">
              <a:solidFill>
                <a:srgbClr val="444444"/>
              </a:solidFill>
            </a:endParaRPr>
          </a:p>
        </p:txBody>
      </p:sp>
      <p:sp>
        <p:nvSpPr>
          <p:cNvPr id="10" name="Title 1"/>
          <p:cNvSpPr>
            <a:spLocks noGrp="1"/>
          </p:cNvSpPr>
          <p:nvPr>
            <p:ph type="title" hasCustomPrompt="1"/>
          </p:nvPr>
        </p:nvSpPr>
        <p:spPr>
          <a:xfrm>
            <a:off x="457200" y="205979"/>
            <a:ext cx="8229600" cy="492521"/>
          </a:xfrm>
          <a:prstGeom prst="rect">
            <a:avLst/>
          </a:prstGeom>
        </p:spPr>
        <p:txBody>
          <a:bodyPr lIns="0" tIns="0" rIns="0" bIns="0"/>
          <a:lstStyle>
            <a:lvl1pPr>
              <a:defRPr sz="2000" cap="all">
                <a:solidFill>
                  <a:srgbClr val="434544"/>
                </a:solidFill>
                <a:latin typeface="Arial Black"/>
                <a:cs typeface="Arial Black"/>
              </a:defRPr>
            </a:lvl1pPr>
          </a:lstStyle>
          <a:p>
            <a:r>
              <a:rPr lang="en-US" dirty="0"/>
              <a:t>CLICK TO EDIT MASTER TITLE STYLE</a:t>
            </a:r>
          </a:p>
        </p:txBody>
      </p:sp>
      <p:sp>
        <p:nvSpPr>
          <p:cNvPr id="11" name="TextBox 10"/>
          <p:cNvSpPr txBox="1"/>
          <p:nvPr userDrawn="1"/>
        </p:nvSpPr>
        <p:spPr>
          <a:xfrm>
            <a:off x="4270375" y="275829"/>
            <a:ext cx="603250" cy="584776"/>
          </a:xfrm>
          <a:prstGeom prst="rect">
            <a:avLst/>
          </a:prstGeom>
          <a:noFill/>
        </p:spPr>
        <p:txBody>
          <a:bodyPr wrap="square" rtlCol="0">
            <a:spAutoFit/>
          </a:bodyPr>
          <a:lstStyle/>
          <a:p>
            <a:pPr algn="ctr"/>
            <a:r>
              <a:rPr lang="en-US" sz="3200" dirty="0">
                <a:solidFill>
                  <a:srgbClr val="FF8001"/>
                </a:solidFill>
                <a:latin typeface="Arial Black"/>
                <a:cs typeface="Arial Black"/>
              </a:rPr>
              <a:t>—</a:t>
            </a:r>
          </a:p>
        </p:txBody>
      </p:sp>
    </p:spTree>
    <p:extLst>
      <p:ext uri="{BB962C8B-B14F-4D97-AF65-F5344CB8AC3E}">
        <p14:creationId xmlns:p14="http://schemas.microsoft.com/office/powerpoint/2010/main" val="230892881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9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5"/>
            <a:ext cx="8120748" cy="3932767"/>
          </a:xfrm>
          <a:prstGeom prst="rect">
            <a:avLst/>
          </a:prstGeom>
        </p:spPr>
        <p:txBody>
          <a:bodyPr vert="horz" lIns="0" tIns="0" rIns="0" bIns="0"/>
          <a:lstStyle>
            <a:lvl1pPr marL="234000" indent="-234000">
              <a:buClr>
                <a:srgbClr val="666666"/>
              </a:buClr>
              <a:buSzPct val="60000"/>
              <a:buFont typeface="Courier New"/>
              <a:buChar char="o"/>
              <a:defRPr sz="2000" b="0" i="0">
                <a:latin typeface="Arial"/>
                <a:cs typeface="Arial"/>
              </a:defRPr>
            </a:lvl1pPr>
            <a:lvl2pPr marL="633600" indent="-212400">
              <a:buSzPct val="40000"/>
              <a:buFont typeface="Wingdings" charset="2"/>
              <a:buChar char=""/>
              <a:defRPr sz="2000" b="0" i="0" baseline="0">
                <a:latin typeface="Arial"/>
                <a:cs typeface="Arial"/>
              </a:defRPr>
            </a:lvl2pPr>
            <a:lvl3pPr marL="1000800" indent="-158400">
              <a:defRPr sz="2000" b="0" i="0" baseline="0">
                <a:latin typeface="Arial"/>
                <a:cs typeface="Arial"/>
              </a:defRPr>
            </a:lvl3pPr>
            <a:lvl4pPr marL="1458000" indent="-194400">
              <a:defRPr sz="2000"/>
            </a:lvl4pPr>
            <a:lvl5pPr marL="2057400" indent="-228600">
              <a:buFont typeface="Wingdings" charset="2"/>
              <a:buChar char="ü"/>
              <a:defRPr sz="1400"/>
            </a:lvl5pPr>
          </a:lstStyle>
          <a:p>
            <a:pPr lvl="0"/>
            <a:r>
              <a:rPr lang="en-US" dirty="0"/>
              <a:t>Bullet item 1 </a:t>
            </a:r>
          </a:p>
          <a:p>
            <a:pPr lvl="1"/>
            <a:r>
              <a:rPr lang="en-US" dirty="0"/>
              <a:t>Sub-bullet item 1 </a:t>
            </a:r>
            <a:r>
              <a:rPr lang="en-US" dirty="0" err="1"/>
              <a:t>econd</a:t>
            </a:r>
            <a:r>
              <a:rPr lang="en-US" dirty="0"/>
              <a:t>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3" y="514642"/>
            <a:ext cx="8102477" cy="399311"/>
          </a:xfrm>
          <a:prstGeom prst="rect">
            <a:avLst/>
          </a:prstGeom>
        </p:spPr>
        <p:txBody>
          <a:bodyPr vert="horz" lIns="0" tIns="0" rIns="0" bIns="0"/>
          <a:lstStyle>
            <a:lvl1pPr algn="l">
              <a:defRPr sz="2000" b="1" i="0" cap="none">
                <a:solidFill>
                  <a:srgbClr val="6817FF"/>
                </a:solidFill>
                <a:latin typeface="Arial"/>
                <a:cs typeface="Arial"/>
              </a:defRPr>
            </a:lvl1pPr>
          </a:lstStyle>
          <a:p>
            <a:r>
              <a:rPr lang="en-US" dirty="0"/>
              <a:t>Main take-away or heading goes here</a:t>
            </a:r>
          </a:p>
        </p:txBody>
      </p:sp>
      <p:sp>
        <p:nvSpPr>
          <p:cNvPr id="11"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2"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8" name="Picture 7"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2" y="5597422"/>
            <a:ext cx="1505379" cy="905892"/>
          </a:xfrm>
          <a:prstGeom prst="rect">
            <a:avLst/>
          </a:prstGeom>
        </p:spPr>
      </p:pic>
    </p:spTree>
    <p:extLst>
      <p:ext uri="{BB962C8B-B14F-4D97-AF65-F5344CB8AC3E}">
        <p14:creationId xmlns:p14="http://schemas.microsoft.com/office/powerpoint/2010/main" val="189117276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7_Bullets">
    <p:spTree>
      <p:nvGrpSpPr>
        <p:cNvPr id="1" name=""/>
        <p:cNvGrpSpPr/>
        <p:nvPr/>
      </p:nvGrpSpPr>
      <p:grpSpPr>
        <a:xfrm>
          <a:off x="0" y="0"/>
          <a:ext cx="0" cy="0"/>
          <a:chOff x="0" y="0"/>
          <a:chExt cx="0" cy="0"/>
        </a:xfrm>
      </p:grpSpPr>
      <p:sp>
        <p:nvSpPr>
          <p:cNvPr id="5" name="Slide Number Placeholder 1"/>
          <p:cNvSpPr txBox="1">
            <a:spLocks/>
          </p:cNvSpPr>
          <p:nvPr userDrawn="1"/>
        </p:nvSpPr>
        <p:spPr>
          <a:xfrm>
            <a:off x="8599488" y="146050"/>
            <a:ext cx="220662" cy="220663"/>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defRPr/>
            </a:pPr>
            <a:fld id="{94756277-818F-4682-8267-8B3A22123E5F}" type="slidenum">
              <a:rPr lang="en-US" sz="600" smtClean="0">
                <a:solidFill>
                  <a:srgbClr val="444444"/>
                </a:solidFill>
              </a:rPr>
              <a:pPr algn="r">
                <a:defRPr/>
              </a:pPr>
              <a:t>‹#›</a:t>
            </a:fld>
            <a:endParaRPr lang="en-US" sz="900" dirty="0">
              <a:solidFill>
                <a:srgbClr val="444444"/>
              </a:solidFill>
            </a:endParaRPr>
          </a:p>
        </p:txBody>
      </p:sp>
      <p:pic>
        <p:nvPicPr>
          <p:cNvPr id="6" name="Picture 2" descr="crv_logo_rgb_pos.png"/>
          <p:cNvPicPr>
            <a:picLocks noChangeAspect="1"/>
          </p:cNvPicPr>
          <p:nvPr userDrawn="1"/>
        </p:nvPicPr>
        <p:blipFill>
          <a:blip r:embed="rId2" cstate="print"/>
          <a:srcRect/>
          <a:stretch>
            <a:fillRect/>
          </a:stretch>
        </p:blipFill>
        <p:spPr bwMode="auto">
          <a:xfrm>
            <a:off x="7445375" y="6056313"/>
            <a:ext cx="1504950" cy="679450"/>
          </a:xfrm>
          <a:prstGeom prst="rect">
            <a:avLst/>
          </a:prstGeom>
          <a:noFill/>
          <a:ln w="9525">
            <a:noFill/>
            <a:miter lim="800000"/>
            <a:headEnd/>
            <a:tailEnd/>
          </a:ln>
        </p:spPr>
      </p:pic>
      <p:pic>
        <p:nvPicPr>
          <p:cNvPr id="7" name="Picture 3"/>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76213" y="6003925"/>
            <a:ext cx="1735137" cy="815975"/>
          </a:xfrm>
          <a:prstGeom prst="rect">
            <a:avLst/>
          </a:prstGeom>
          <a:noFill/>
          <a:ln w="9525">
            <a:noFill/>
            <a:miter lim="800000"/>
            <a:headEnd/>
            <a:tailEnd/>
          </a:ln>
        </p:spPr>
      </p:pic>
      <p:sp>
        <p:nvSpPr>
          <p:cNvPr id="9" name="Text Placeholder 10"/>
          <p:cNvSpPr>
            <a:spLocks noGrp="1"/>
          </p:cNvSpPr>
          <p:nvPr>
            <p:ph type="body" sz="quarter" idx="10"/>
          </p:nvPr>
        </p:nvSpPr>
        <p:spPr>
          <a:xfrm>
            <a:off x="420162" y="1313425"/>
            <a:ext cx="8120748" cy="3932767"/>
          </a:xfrm>
          <a:prstGeom prst="rect">
            <a:avLst/>
          </a:prstGeom>
        </p:spPr>
        <p:txBody>
          <a:bodyPr vert="horz" lIns="0" tIns="0" rIns="0" bIns="0"/>
          <a:lstStyle>
            <a:lvl1pPr marL="234000" indent="-234000">
              <a:buClr>
                <a:srgbClr val="666666"/>
              </a:buClr>
              <a:buSzPct val="60000"/>
              <a:buFont typeface="Courier New"/>
              <a:buChar char="o"/>
              <a:defRPr sz="1500" b="0" i="0">
                <a:latin typeface="Arial"/>
                <a:cs typeface="Arial"/>
              </a:defRPr>
            </a:lvl1pPr>
            <a:lvl2pPr marL="633600" indent="-212400">
              <a:buSzPct val="40000"/>
              <a:buFont typeface="Wingdings" charset="2"/>
              <a:buChar char=""/>
              <a:defRPr sz="1500" b="0" i="0" baseline="0">
                <a:latin typeface="Arial"/>
                <a:cs typeface="Arial"/>
              </a:defRPr>
            </a:lvl2pPr>
            <a:lvl3pPr marL="1000800" indent="-158400">
              <a:defRPr sz="1500" b="0" i="0" baseline="0">
                <a:latin typeface="Arial"/>
                <a:cs typeface="Arial"/>
              </a:defRPr>
            </a:lvl3pPr>
            <a:lvl4pPr marL="1458000" indent="-194400">
              <a:defRPr sz="1400"/>
            </a:lvl4pPr>
            <a:lvl5pPr marL="2057400" indent="-228600">
              <a:buFont typeface="Wingdings" charset="2"/>
              <a:buChar char="ü"/>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9"/>
          <p:cNvSpPr>
            <a:spLocks noGrp="1"/>
          </p:cNvSpPr>
          <p:nvPr>
            <p:ph type="title"/>
          </p:nvPr>
        </p:nvSpPr>
        <p:spPr>
          <a:xfrm>
            <a:off x="420163" y="514642"/>
            <a:ext cx="8102477" cy="399311"/>
          </a:xfrm>
          <a:prstGeom prst="rect">
            <a:avLst/>
          </a:prstGeom>
        </p:spPr>
        <p:txBody>
          <a:bodyPr vert="horz" lIns="0" tIns="0" rIns="0" bIns="0"/>
          <a:lstStyle>
            <a:lvl1pPr algn="l">
              <a:defRPr sz="2800" b="1" i="0" cap="none">
                <a:solidFill>
                  <a:srgbClr val="6817FF"/>
                </a:solidFill>
                <a:latin typeface="Arial"/>
                <a:cs typeface="Arial"/>
              </a:defRPr>
            </a:lvl1pPr>
          </a:lstStyle>
          <a:p>
            <a:r>
              <a:rPr lang="en-US"/>
              <a:t>Click to edit Master title style</a:t>
            </a:r>
            <a:endParaRPr lang="en-US" dirty="0"/>
          </a:p>
        </p:txBody>
      </p:sp>
      <p:sp>
        <p:nvSpPr>
          <p:cNvPr id="12" name="Text Placeholder 2"/>
          <p:cNvSpPr>
            <a:spLocks noGrp="1"/>
          </p:cNvSpPr>
          <p:nvPr>
            <p:ph type="body" sz="quarter" idx="13"/>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US"/>
              <a:t>Click to edit Master text styles</a:t>
            </a:r>
          </a:p>
        </p:txBody>
      </p:sp>
    </p:spTree>
    <p:extLst>
      <p:ext uri="{BB962C8B-B14F-4D97-AF65-F5344CB8AC3E}">
        <p14:creationId xmlns:p14="http://schemas.microsoft.com/office/powerpoint/2010/main" val="36844200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8_Full-bleed-Image_With-Quot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gradFill flip="none" rotWithShape="1">
            <a:gsLst>
              <a:gs pos="27000">
                <a:schemeClr val="bg1">
                  <a:alpha val="0"/>
                </a:schemeClr>
              </a:gs>
              <a:gs pos="100000">
                <a:schemeClr val="bg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endParaRPr>
          </a:p>
        </p:txBody>
      </p:sp>
      <p:sp>
        <p:nvSpPr>
          <p:cNvPr id="6"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7"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10558619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6_Content_1-Column">
    <p:spTree>
      <p:nvGrpSpPr>
        <p:cNvPr id="1" name=""/>
        <p:cNvGrpSpPr/>
        <p:nvPr/>
      </p:nvGrpSpPr>
      <p:grpSpPr>
        <a:xfrm>
          <a:off x="0" y="0"/>
          <a:ext cx="0" cy="0"/>
          <a:chOff x="0" y="0"/>
          <a:chExt cx="0" cy="0"/>
        </a:xfrm>
      </p:grpSpPr>
      <p:sp>
        <p:nvSpPr>
          <p:cNvPr id="8" name="Slide Number Placeholder 1"/>
          <p:cNvSpPr txBox="1">
            <a:spLocks/>
          </p:cNvSpPr>
          <p:nvPr/>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latin typeface="微软雅黑" panose="020B0503020204020204" pitchFamily="34" charset="-122"/>
              </a:rPr>
              <a:pPr algn="r"/>
              <a:t>‹#›</a:t>
            </a:fld>
            <a:endParaRPr lang="en-US" sz="900" dirty="0">
              <a:solidFill>
                <a:srgbClr val="444444"/>
              </a:solidFill>
              <a:latin typeface="微软雅黑" panose="020B0503020204020204" pitchFamily="34" charset="-122"/>
            </a:endParaRPr>
          </a:p>
        </p:txBody>
      </p:sp>
      <p:pic>
        <p:nvPicPr>
          <p:cNvPr id="12" name="Picture 11" descr="crv_logo_rgb_pos.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45541" y="6060575"/>
            <a:ext cx="1505379" cy="679419"/>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3857" y="6003291"/>
            <a:ext cx="3059988" cy="817197"/>
          </a:xfrm>
          <a:prstGeom prst="rect">
            <a:avLst/>
          </a:prstGeom>
        </p:spPr>
      </p:pic>
    </p:spTree>
    <p:extLst>
      <p:ext uri="{BB962C8B-B14F-4D97-AF65-F5344CB8AC3E}">
        <p14:creationId xmlns:p14="http://schemas.microsoft.com/office/powerpoint/2010/main" val="52504132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9_Content_1-Column">
    <p:spTree>
      <p:nvGrpSpPr>
        <p:cNvPr id="1" name=""/>
        <p:cNvGrpSpPr/>
        <p:nvPr/>
      </p:nvGrpSpPr>
      <p:grpSpPr>
        <a:xfrm>
          <a:off x="0" y="0"/>
          <a:ext cx="0" cy="0"/>
          <a:chOff x="0" y="0"/>
          <a:chExt cx="0" cy="0"/>
        </a:xfrm>
      </p:grpSpPr>
      <p:sp>
        <p:nvSpPr>
          <p:cNvPr id="8" name="Slide Number Placeholder 1"/>
          <p:cNvSpPr txBox="1">
            <a:spLocks/>
          </p:cNvSpPr>
          <p:nvPr/>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latin typeface="微软雅黑" panose="020B0503020204020204" pitchFamily="34" charset="-122"/>
              </a:rPr>
              <a:pPr algn="r"/>
              <a:t>‹#›</a:t>
            </a:fld>
            <a:endParaRPr lang="en-US" sz="900" dirty="0">
              <a:solidFill>
                <a:srgbClr val="444444"/>
              </a:solidFill>
              <a:latin typeface="微软雅黑" panose="020B0503020204020204" pitchFamily="34" charset="-122"/>
            </a:endParaRP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5541" y="6062031"/>
            <a:ext cx="1505379" cy="676506"/>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3857" y="6003291"/>
            <a:ext cx="3059988" cy="817197"/>
          </a:xfrm>
          <a:prstGeom prst="rect">
            <a:avLst/>
          </a:prstGeom>
        </p:spPr>
      </p:pic>
    </p:spTree>
    <p:extLst>
      <p:ext uri="{BB962C8B-B14F-4D97-AF65-F5344CB8AC3E}">
        <p14:creationId xmlns:p14="http://schemas.microsoft.com/office/powerpoint/2010/main" val="4008927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theme" Target="../theme/theme4.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26" Type="http://schemas.openxmlformats.org/officeDocument/2006/relationships/slideLayout" Target="../slideLayouts/slideLayout82.xml"/><Relationship Id="rId3" Type="http://schemas.openxmlformats.org/officeDocument/2006/relationships/slideLayout" Target="../slideLayouts/slideLayout59.xml"/><Relationship Id="rId21" Type="http://schemas.openxmlformats.org/officeDocument/2006/relationships/slideLayout" Target="../slideLayouts/slideLayout77.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5" Type="http://schemas.openxmlformats.org/officeDocument/2006/relationships/slideLayout" Target="../slideLayouts/slideLayout81.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29" Type="http://schemas.openxmlformats.org/officeDocument/2006/relationships/theme" Target="../theme/theme5.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24" Type="http://schemas.openxmlformats.org/officeDocument/2006/relationships/slideLayout" Target="../slideLayouts/slideLayout80.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slideLayout" Target="../slideLayouts/slideLayout79.xml"/><Relationship Id="rId28" Type="http://schemas.openxmlformats.org/officeDocument/2006/relationships/slideLayout" Target="../slideLayouts/slideLayout84.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slideLayout" Target="../slideLayouts/slideLayout78.xml"/><Relationship Id="rId27" Type="http://schemas.openxmlformats.org/officeDocument/2006/relationships/slideLayout" Target="../slideLayouts/slideLayout8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18" Type="http://schemas.openxmlformats.org/officeDocument/2006/relationships/slideLayout" Target="../slideLayouts/slideLayout102.xml"/><Relationship Id="rId3" Type="http://schemas.openxmlformats.org/officeDocument/2006/relationships/slideLayout" Target="../slideLayouts/slideLayout87.xml"/><Relationship Id="rId21" Type="http://schemas.openxmlformats.org/officeDocument/2006/relationships/slideLayout" Target="../slideLayouts/slideLayout105.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0" Type="http://schemas.openxmlformats.org/officeDocument/2006/relationships/slideLayout" Target="../slideLayouts/slideLayout104.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10" Type="http://schemas.openxmlformats.org/officeDocument/2006/relationships/slideLayout" Target="../slideLayouts/slideLayout94.xml"/><Relationship Id="rId19" Type="http://schemas.openxmlformats.org/officeDocument/2006/relationships/slideLayout" Target="../slideLayouts/slideLayout103.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 Id="rId2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18" Type="http://schemas.openxmlformats.org/officeDocument/2006/relationships/slideLayout" Target="../slideLayouts/slideLayout123.xml"/><Relationship Id="rId3" Type="http://schemas.openxmlformats.org/officeDocument/2006/relationships/slideLayout" Target="../slideLayouts/slideLayout108.xml"/><Relationship Id="rId21" Type="http://schemas.openxmlformats.org/officeDocument/2006/relationships/theme" Target="../theme/theme7.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17" Type="http://schemas.openxmlformats.org/officeDocument/2006/relationships/slideLayout" Target="../slideLayouts/slideLayout122.xml"/><Relationship Id="rId2" Type="http://schemas.openxmlformats.org/officeDocument/2006/relationships/slideLayout" Target="../slideLayouts/slideLayout107.xml"/><Relationship Id="rId16" Type="http://schemas.openxmlformats.org/officeDocument/2006/relationships/slideLayout" Target="../slideLayouts/slideLayout121.xml"/><Relationship Id="rId20" Type="http://schemas.openxmlformats.org/officeDocument/2006/relationships/slideLayout" Target="../slideLayouts/slideLayout125.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5" Type="http://schemas.openxmlformats.org/officeDocument/2006/relationships/slideLayout" Target="../slideLayouts/slideLayout120.xml"/><Relationship Id="rId10" Type="http://schemas.openxmlformats.org/officeDocument/2006/relationships/slideLayout" Target="../slideLayouts/slideLayout115.xml"/><Relationship Id="rId19" Type="http://schemas.openxmlformats.org/officeDocument/2006/relationships/slideLayout" Target="../slideLayouts/slideLayout124.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slideLayout" Target="../slideLayouts/slideLayout138.xml"/><Relationship Id="rId18" Type="http://schemas.openxmlformats.org/officeDocument/2006/relationships/slideLayout" Target="../slideLayouts/slideLayout143.xml"/><Relationship Id="rId26" Type="http://schemas.openxmlformats.org/officeDocument/2006/relationships/slideLayout" Target="../slideLayouts/slideLayout151.xml"/><Relationship Id="rId3" Type="http://schemas.openxmlformats.org/officeDocument/2006/relationships/slideLayout" Target="../slideLayouts/slideLayout128.xml"/><Relationship Id="rId21" Type="http://schemas.openxmlformats.org/officeDocument/2006/relationships/slideLayout" Target="../slideLayouts/slideLayout146.xml"/><Relationship Id="rId34" Type="http://schemas.openxmlformats.org/officeDocument/2006/relationships/slideLayout" Target="../slideLayouts/slideLayout159.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17" Type="http://schemas.openxmlformats.org/officeDocument/2006/relationships/slideLayout" Target="../slideLayouts/slideLayout142.xml"/><Relationship Id="rId25" Type="http://schemas.openxmlformats.org/officeDocument/2006/relationships/slideLayout" Target="../slideLayouts/slideLayout150.xml"/><Relationship Id="rId33" Type="http://schemas.openxmlformats.org/officeDocument/2006/relationships/slideLayout" Target="../slideLayouts/slideLayout158.xml"/><Relationship Id="rId2" Type="http://schemas.openxmlformats.org/officeDocument/2006/relationships/slideLayout" Target="../slideLayouts/slideLayout127.xml"/><Relationship Id="rId16" Type="http://schemas.openxmlformats.org/officeDocument/2006/relationships/slideLayout" Target="../slideLayouts/slideLayout141.xml"/><Relationship Id="rId20" Type="http://schemas.openxmlformats.org/officeDocument/2006/relationships/slideLayout" Target="../slideLayouts/slideLayout145.xml"/><Relationship Id="rId29" Type="http://schemas.openxmlformats.org/officeDocument/2006/relationships/slideLayout" Target="../slideLayouts/slideLayout154.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24" Type="http://schemas.openxmlformats.org/officeDocument/2006/relationships/slideLayout" Target="../slideLayouts/slideLayout149.xml"/><Relationship Id="rId32" Type="http://schemas.openxmlformats.org/officeDocument/2006/relationships/slideLayout" Target="../slideLayouts/slideLayout157.xml"/><Relationship Id="rId5" Type="http://schemas.openxmlformats.org/officeDocument/2006/relationships/slideLayout" Target="../slideLayouts/slideLayout130.xml"/><Relationship Id="rId15" Type="http://schemas.openxmlformats.org/officeDocument/2006/relationships/slideLayout" Target="../slideLayouts/slideLayout140.xml"/><Relationship Id="rId23" Type="http://schemas.openxmlformats.org/officeDocument/2006/relationships/slideLayout" Target="../slideLayouts/slideLayout148.xml"/><Relationship Id="rId28" Type="http://schemas.openxmlformats.org/officeDocument/2006/relationships/slideLayout" Target="../slideLayouts/slideLayout153.xml"/><Relationship Id="rId36" Type="http://schemas.openxmlformats.org/officeDocument/2006/relationships/theme" Target="../theme/theme8.xml"/><Relationship Id="rId10" Type="http://schemas.openxmlformats.org/officeDocument/2006/relationships/slideLayout" Target="../slideLayouts/slideLayout135.xml"/><Relationship Id="rId19" Type="http://schemas.openxmlformats.org/officeDocument/2006/relationships/slideLayout" Target="../slideLayouts/slideLayout144.xml"/><Relationship Id="rId31" Type="http://schemas.openxmlformats.org/officeDocument/2006/relationships/slideLayout" Target="../slideLayouts/slideLayout156.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slideLayout" Target="../slideLayouts/slideLayout139.xml"/><Relationship Id="rId22" Type="http://schemas.openxmlformats.org/officeDocument/2006/relationships/slideLayout" Target="../slideLayouts/slideLayout147.xml"/><Relationship Id="rId27" Type="http://schemas.openxmlformats.org/officeDocument/2006/relationships/slideLayout" Target="../slideLayouts/slideLayout152.xml"/><Relationship Id="rId30" Type="http://schemas.openxmlformats.org/officeDocument/2006/relationships/slideLayout" Target="../slideLayouts/slideLayout155.xml"/><Relationship Id="rId35" Type="http://schemas.openxmlformats.org/officeDocument/2006/relationships/slideLayout" Target="../slideLayouts/slideLayout16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slideLayout" Target="../slideLayouts/slideLayout173.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56660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702" r:id="rId3"/>
    <p:sldLayoutId id="2147483704" r:id="rId4"/>
    <p:sldLayoutId id="2147483705" r:id="rId5"/>
    <p:sldLayoutId id="2147483720" r:id="rId6"/>
    <p:sldLayoutId id="2147483712" r:id="rId7"/>
    <p:sldLayoutId id="2147483714" r:id="rId8"/>
    <p:sldLayoutId id="2147483716" r:id="rId9"/>
    <p:sldLayoutId id="2147483717" r:id="rId10"/>
    <p:sldLayoutId id="2147483800"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6668470"/>
      </p:ext>
    </p:extLst>
  </p:cSld>
  <p:clrMap bg1="lt1" tx1="dk1" bg2="lt2" tx2="dk2" accent1="accent1" accent2="accent2" accent3="accent3" accent4="accent4" accent5="accent5" accent6="accent6" hlink="hlink" folHlink="folHlink"/>
  <p:sldLayoutIdLst>
    <p:sldLayoutId id="2147483667" r:id="rId1"/>
    <p:sldLayoutId id="2147483671" r:id="rId2"/>
    <p:sldLayoutId id="2147483718" r:id="rId3"/>
    <p:sldLayoutId id="2147483761" r:id="rId4"/>
    <p:sldLayoutId id="2147483762" r:id="rId5"/>
    <p:sldLayoutId id="2147483921" r:id="rId6"/>
    <p:sldLayoutId id="2147483922" r:id="rId7"/>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1642788"/>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 id="2147483778" r:id="rId15"/>
    <p:sldLayoutId id="2147483779" r:id="rId16"/>
    <p:sldLayoutId id="2147483780" r:id="rId17"/>
    <p:sldLayoutId id="2147483819" r:id="rId18"/>
    <p:sldLayoutId id="2147483820" r:id="rId19"/>
    <p:sldLayoutId id="2147483923" r:id="rId20"/>
    <p:sldLayoutId id="2147483924" r:id="rId2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2073975"/>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 id="2147483814" r:id="rId13"/>
    <p:sldLayoutId id="2147483815" r:id="rId14"/>
    <p:sldLayoutId id="2147483816" r:id="rId15"/>
    <p:sldLayoutId id="2147483817" r:id="rId16"/>
    <p:sldLayoutId id="2147483984" r:id="rId17"/>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4466041"/>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 id="2147483834" r:id="rId13"/>
    <p:sldLayoutId id="2147483835" r:id="rId14"/>
    <p:sldLayoutId id="2147483836" r:id="rId15"/>
    <p:sldLayoutId id="2147483837" r:id="rId16"/>
    <p:sldLayoutId id="2147483838" r:id="rId17"/>
    <p:sldLayoutId id="2147483839" r:id="rId18"/>
    <p:sldLayoutId id="2147483841" r:id="rId19"/>
    <p:sldLayoutId id="2147483842" r:id="rId20"/>
    <p:sldLayoutId id="2147483844" r:id="rId21"/>
    <p:sldLayoutId id="2147483847" r:id="rId22"/>
    <p:sldLayoutId id="2147483849" r:id="rId23"/>
    <p:sldLayoutId id="2147483851" r:id="rId24"/>
    <p:sldLayoutId id="2147483852" r:id="rId25"/>
    <p:sldLayoutId id="2147483854" r:id="rId26"/>
    <p:sldLayoutId id="2147483855" r:id="rId27"/>
    <p:sldLayoutId id="2147483857" r:id="rId28"/>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463616"/>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9" r:id="rId10"/>
    <p:sldLayoutId id="2147483871" r:id="rId11"/>
    <p:sldLayoutId id="2147483872" r:id="rId12"/>
    <p:sldLayoutId id="2147483873" r:id="rId13"/>
    <p:sldLayoutId id="2147483874" r:id="rId14"/>
    <p:sldLayoutId id="2147483875" r:id="rId15"/>
    <p:sldLayoutId id="2147483881" r:id="rId16"/>
    <p:sldLayoutId id="2147483912" r:id="rId17"/>
    <p:sldLayoutId id="2147483917" r:id="rId18"/>
    <p:sldLayoutId id="2147483918" r:id="rId19"/>
    <p:sldLayoutId id="2147483919" r:id="rId20"/>
    <p:sldLayoutId id="2147483920" r:id="rId2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7159345"/>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 id="2147483938" r:id="rId12"/>
    <p:sldLayoutId id="2147483939" r:id="rId13"/>
    <p:sldLayoutId id="2147483940" r:id="rId14"/>
    <p:sldLayoutId id="2147483941" r:id="rId15"/>
    <p:sldLayoutId id="2147483942" r:id="rId16"/>
    <p:sldLayoutId id="2147483943" r:id="rId17"/>
    <p:sldLayoutId id="2147483944" r:id="rId18"/>
    <p:sldLayoutId id="2147483945" r:id="rId19"/>
    <p:sldLayoutId id="2147483946" r:id="rId20"/>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885155"/>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 id="2147483959" r:id="rId12"/>
    <p:sldLayoutId id="2147483960" r:id="rId13"/>
    <p:sldLayoutId id="2147483961" r:id="rId14"/>
    <p:sldLayoutId id="2147483962" r:id="rId15"/>
    <p:sldLayoutId id="2147483963" r:id="rId16"/>
    <p:sldLayoutId id="2147483964" r:id="rId17"/>
    <p:sldLayoutId id="2147483965" r:id="rId18"/>
    <p:sldLayoutId id="2147483966" r:id="rId19"/>
    <p:sldLayoutId id="2147483967" r:id="rId20"/>
    <p:sldLayoutId id="2147483968" r:id="rId21"/>
    <p:sldLayoutId id="2147483969" r:id="rId22"/>
    <p:sldLayoutId id="2147483970" r:id="rId23"/>
    <p:sldLayoutId id="2147483971" r:id="rId24"/>
    <p:sldLayoutId id="2147483972" r:id="rId25"/>
    <p:sldLayoutId id="2147483973" r:id="rId26"/>
    <p:sldLayoutId id="2147483974" r:id="rId27"/>
    <p:sldLayoutId id="2147483975" r:id="rId28"/>
    <p:sldLayoutId id="2147483976" r:id="rId29"/>
    <p:sldLayoutId id="2147483977" r:id="rId30"/>
    <p:sldLayoutId id="2147483978" r:id="rId31"/>
    <p:sldLayoutId id="2147483979" r:id="rId32"/>
    <p:sldLayoutId id="2147483980" r:id="rId33"/>
    <p:sldLayoutId id="2147483981" r:id="rId34"/>
    <p:sldLayoutId id="2147483982" r:id="rId3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4075637"/>
      </p:ext>
    </p:extLst>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 id="2147483997" r:id="rId12"/>
    <p:sldLayoutId id="2147483998"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png"/><Relationship Id="rId1" Type="http://schemas.openxmlformats.org/officeDocument/2006/relationships/slideLayout" Target="../slideLayouts/slideLayout84.xml"/></Relationships>
</file>

<file path=ppt/slides/_rels/slide10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jpeg"/><Relationship Id="rId1" Type="http://schemas.openxmlformats.org/officeDocument/2006/relationships/slideLayout" Target="../slideLayouts/slideLayout37.xml"/><Relationship Id="rId4" Type="http://schemas.openxmlformats.org/officeDocument/2006/relationships/image" Target="../media/image1.png"/></Relationships>
</file>

<file path=ppt/slides/_rels/slide10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03.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36.xml"/><Relationship Id="rId5" Type="http://schemas.openxmlformats.org/officeDocument/2006/relationships/image" Target="../media/image158.png"/><Relationship Id="rId4" Type="http://schemas.openxmlformats.org/officeDocument/2006/relationships/image" Target="../media/image157.png"/></Relationships>
</file>

<file path=ppt/slides/_rels/slide10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23.xml"/><Relationship Id="rId1" Type="http://schemas.openxmlformats.org/officeDocument/2006/relationships/slideLayout" Target="../slideLayouts/slideLayout27.xml"/><Relationship Id="rId4" Type="http://schemas.openxmlformats.org/officeDocument/2006/relationships/image" Target="../media/image158.png"/></Relationships>
</file>

<file path=ppt/slides/_rels/slide10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24.xml"/><Relationship Id="rId1" Type="http://schemas.openxmlformats.org/officeDocument/2006/relationships/slideLayout" Target="../slideLayouts/slideLayout36.xml"/></Relationships>
</file>

<file path=ppt/slides/_rels/slide106.xml.rels><?xml version="1.0" encoding="UTF-8" standalone="yes"?>
<Relationships xmlns="http://schemas.openxmlformats.org/package/2006/relationships"><Relationship Id="rId3" Type="http://schemas.openxmlformats.org/officeDocument/2006/relationships/image" Target="../media/image161.JPG"/><Relationship Id="rId2" Type="http://schemas.openxmlformats.org/officeDocument/2006/relationships/notesSlide" Target="../notesSlides/notesSlide25.xml"/><Relationship Id="rId1" Type="http://schemas.openxmlformats.org/officeDocument/2006/relationships/slideLayout" Target="../slideLayouts/slideLayout34.xml"/></Relationships>
</file>

<file path=ppt/slides/_rels/slide107.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3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09.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47.png"/><Relationship Id="rId2" Type="http://schemas.openxmlformats.org/officeDocument/2006/relationships/slideLayout" Target="../slideLayouts/slideLayout61.xml"/><Relationship Id="rId1" Type="http://schemas.openxmlformats.org/officeDocument/2006/relationships/tags" Target="../tags/tag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1.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34.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1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4.xml"/></Relationships>
</file>

<file path=ppt/slides/_rels/slide114.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34.xml"/></Relationships>
</file>

<file path=ppt/slides/_rels/slide115.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34.xml"/></Relationships>
</file>

<file path=ppt/slides/_rels/slide116.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37.xml"/><Relationship Id="rId4" Type="http://schemas.openxmlformats.org/officeDocument/2006/relationships/image" Target="../media/image169.png"/></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4.xml"/></Relationships>
</file>

<file path=ppt/slides/_rels/slide11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19.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9.xml"/></Relationships>
</file>

<file path=ppt/slides/_rels/slide120.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28.xml"/><Relationship Id="rId1" Type="http://schemas.openxmlformats.org/officeDocument/2006/relationships/slideLayout" Target="../slideLayouts/slideLayout16.xml"/><Relationship Id="rId4" Type="http://schemas.openxmlformats.org/officeDocument/2006/relationships/image" Target="../media/image172.png"/></Relationships>
</file>

<file path=ppt/slides/_rels/slide121.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29.xml"/><Relationship Id="rId1" Type="http://schemas.openxmlformats.org/officeDocument/2006/relationships/slideLayout" Target="../slideLayouts/slideLayout16.xml"/><Relationship Id="rId4" Type="http://schemas.openxmlformats.org/officeDocument/2006/relationships/image" Target="../media/image173.jpeg"/></Relationships>
</file>

<file path=ppt/slides/_rels/slide122.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30.xml"/><Relationship Id="rId1" Type="http://schemas.openxmlformats.org/officeDocument/2006/relationships/slideLayout" Target="../slideLayouts/slideLayout16.xml"/><Relationship Id="rId4" Type="http://schemas.openxmlformats.org/officeDocument/2006/relationships/image" Target="../media/image174.jpeg"/></Relationships>
</file>

<file path=ppt/slides/_rels/slide123.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18.xml"/></Relationships>
</file>

<file path=ppt/slides/_rels/slide124.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18.xml"/></Relationships>
</file>

<file path=ppt/slides/_rels/slide125.xml.rels><?xml version="1.0" encoding="UTF-8" standalone="yes"?>
<Relationships xmlns="http://schemas.openxmlformats.org/package/2006/relationships"><Relationship Id="rId2" Type="http://schemas.openxmlformats.org/officeDocument/2006/relationships/image" Target="../media/image179.jp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xml"/><Relationship Id="rId1" Type="http://schemas.openxmlformats.org/officeDocument/2006/relationships/slideLayout" Target="../slideLayouts/slideLayout8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jpeg"/><Relationship Id="rId1" Type="http://schemas.openxmlformats.org/officeDocument/2006/relationships/slideLayout" Target="../slideLayouts/slideLayout72.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81.xml"/><Relationship Id="rId1" Type="http://schemas.openxmlformats.org/officeDocument/2006/relationships/themeOverride" Target="../theme/themeOverride2.xml"/></Relationships>
</file>

<file path=ppt/slides/_rels/slide1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66.png"/></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jpeg"/><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4.xml"/><Relationship Id="rId1" Type="http://schemas.openxmlformats.org/officeDocument/2006/relationships/slideLayout" Target="../slideLayouts/slideLayout99.xml"/></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13.xml"/><Relationship Id="rId6" Type="http://schemas.openxmlformats.org/officeDocument/2006/relationships/image" Target="../media/image72.png"/><Relationship Id="rId5" Type="http://schemas.openxmlformats.org/officeDocument/2006/relationships/image" Target="../media/image71.jpeg"/><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76.png"/><Relationship Id="rId4" Type="http://schemas.openxmlformats.org/officeDocument/2006/relationships/image" Target="../media/image75.png"/></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78.png"/></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2.xml"/><Relationship Id="rId4" Type="http://schemas.openxmlformats.org/officeDocument/2006/relationships/image" Target="../media/image81.png"/></Relationships>
</file>

<file path=ppt/slides/_rels/slide3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jpeg"/><Relationship Id="rId1" Type="http://schemas.openxmlformats.org/officeDocument/2006/relationships/slideLayout" Target="../slideLayouts/slideLayout14.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75.xml"/><Relationship Id="rId4" Type="http://schemas.openxmlformats.org/officeDocument/2006/relationships/image" Target="../media/image3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34.xml"/><Relationship Id="rId4" Type="http://schemas.openxmlformats.org/officeDocument/2006/relationships/image" Target="../media/image91.png"/></Relationships>
</file>

<file path=ppt/slides/_rels/slide4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34.xml"/></Relationships>
</file>

<file path=ppt/slides/_rels/slide4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34.xml"/></Relationships>
</file>

<file path=ppt/slides/_rels/slide4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34.xml"/></Relationships>
</file>

<file path=ppt/slides/_rels/slide4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slideLayout" Target="../slideLayouts/slideLayout34.xml"/><Relationship Id="rId1" Type="http://schemas.openxmlformats.org/officeDocument/2006/relationships/themeOverride" Target="../theme/themeOverride3.xml"/></Relationships>
</file>

<file path=ppt/slides/_rels/slide4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34.xml"/></Relationships>
</file>

<file path=ppt/slides/_rels/slide4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75.xml"/><Relationship Id="rId1" Type="http://schemas.openxmlformats.org/officeDocument/2006/relationships/themeOverride" Target="../theme/themeOverride1.xml"/></Relationships>
</file>

<file path=ppt/slides/_rels/slide50.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19.xml"/><Relationship Id="rId1" Type="http://schemas.openxmlformats.org/officeDocument/2006/relationships/slideLayout" Target="../slideLayouts/slideLayout17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5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0.xml"/><Relationship Id="rId1" Type="http://schemas.openxmlformats.org/officeDocument/2006/relationships/slideLayout" Target="../slideLayouts/slideLayout56.xml"/><Relationship Id="rId4" Type="http://schemas.openxmlformats.org/officeDocument/2006/relationships/image" Target="../media/image106.png"/></Relationships>
</file>

<file path=ppt/slides/_rels/slide5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34.xml"/></Relationships>
</file>

<file path=ppt/slides/_rels/slide5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34.xml"/></Relationships>
</file>

<file path=ppt/slides/_rels/slide5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8.xml"/></Relationships>
</file>

<file path=ppt/slides/_rels/slide5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38.xml"/></Relationships>
</file>

<file path=ppt/slides/_rels/slide5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3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95.png"/><Relationship Id="rId1" Type="http://schemas.openxmlformats.org/officeDocument/2006/relationships/slideLayout" Target="../slideLayouts/slideLayout34.xml"/><Relationship Id="rId4" Type="http://schemas.openxmlformats.org/officeDocument/2006/relationships/image" Target="../media/image113.png"/></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6.xml"/></Relationships>
</file>

<file path=ppt/slides/_rels/slide6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34.xml"/></Relationships>
</file>

<file path=ppt/slides/_rels/slide6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34.xml"/></Relationships>
</file>

<file path=ppt/slides/_rels/slide6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34.xml"/></Relationships>
</file>

<file path=ppt/slides/_rels/slide6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34.xml"/></Relationships>
</file>

<file path=ppt/slides/_rels/slide64.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34.xml"/></Relationships>
</file>

<file path=ppt/slides/_rels/slide65.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7.xml"/></Relationships>
</file>

<file path=ppt/slides/_rels/slide66.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1.xml"/></Relationships>
</file>

<file path=ppt/slides/_rels/slide6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88.png"/><Relationship Id="rId1" Type="http://schemas.openxmlformats.org/officeDocument/2006/relationships/slideLayout" Target="../slideLayouts/slideLayout121.xml"/><Relationship Id="rId4" Type="http://schemas.openxmlformats.org/officeDocument/2006/relationships/image" Target="../media/image113.png"/></Relationships>
</file>

<file path=ppt/slides/_rels/slide69.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21.xml"/></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77.xml"/><Relationship Id="rId4" Type="http://schemas.openxmlformats.org/officeDocument/2006/relationships/image" Target="../media/image38.png"/></Relationships>
</file>

<file path=ppt/slides/_rels/slide70.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21.xml"/></Relationships>
</file>

<file path=ppt/slides/_rels/slide71.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21.xml"/></Relationships>
</file>

<file path=ppt/slides/_rels/slide72.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21.xml"/></Relationships>
</file>

<file path=ppt/slides/_rels/slide73.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21.xml"/></Relationships>
</file>

<file path=ppt/slides/_rels/slide74.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3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7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2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88.png"/><Relationship Id="rId1" Type="http://schemas.openxmlformats.org/officeDocument/2006/relationships/slideLayout" Target="../slideLayouts/slideLayout34.xml"/><Relationship Id="rId4" Type="http://schemas.openxmlformats.org/officeDocument/2006/relationships/image" Target="../media/image129.png"/></Relationships>
</file>

<file path=ppt/slides/_rels/slide78.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34.xml"/></Relationships>
</file>

<file path=ppt/slides/_rels/slide79.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78.xml"/><Relationship Id="rId5" Type="http://schemas.openxmlformats.org/officeDocument/2006/relationships/image" Target="../media/image41.png"/><Relationship Id="rId4" Type="http://schemas.openxmlformats.org/officeDocument/2006/relationships/image" Target="../media/image40.png"/></Relationships>
</file>

<file path=ppt/slides/_rels/slide80.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34.xml"/></Relationships>
</file>

<file path=ppt/slides/_rels/slide81.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3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3.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3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4.xml"/></Relationships>
</file>

<file path=ppt/slides/_rels/slide86.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34.xml"/></Relationships>
</file>

<file path=ppt/slides/_rels/slide87.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34.xml"/></Relationships>
</file>

<file path=ppt/slides/_rels/slide8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34.xml"/></Relationships>
</file>

<file path=ppt/slides/_rels/slide8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4.xml"/><Relationship Id="rId4" Type="http://schemas.openxmlformats.org/officeDocument/2006/relationships/image" Target="../media/image64.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7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jpeg"/><Relationship Id="rId1" Type="http://schemas.openxmlformats.org/officeDocument/2006/relationships/slideLayout" Target="../slideLayouts/slideLayout34.xml"/></Relationships>
</file>

<file path=ppt/slides/_rels/slide9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34.xml"/><Relationship Id="rId5" Type="http://schemas.openxmlformats.org/officeDocument/2006/relationships/image" Target="../media/image144.png"/><Relationship Id="rId4" Type="http://schemas.openxmlformats.org/officeDocument/2006/relationships/image" Target="../media/image143.png"/></Relationships>
</file>

<file path=ppt/slides/_rels/slide9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34.xml"/><Relationship Id="rId4" Type="http://schemas.openxmlformats.org/officeDocument/2006/relationships/image" Target="../media/image147.png"/></Relationships>
</file>

<file path=ppt/slides/_rels/slide9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34.xml"/></Relationships>
</file>

<file path=ppt/slides/_rels/slide94.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37.xml"/></Relationships>
</file>

<file path=ppt/slides/_rels/slide95.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41.xml"/></Relationships>
</file>

<file path=ppt/slides/_rels/slide96.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37.xml"/></Relationships>
</file>

<file path=ppt/slides/_rels/slide97.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22.xml"/><Relationship Id="rId1" Type="http://schemas.openxmlformats.org/officeDocument/2006/relationships/slideLayout" Target="../slideLayouts/slideLayout37.xml"/></Relationships>
</file>

<file path=ppt/slides/_rels/slide9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34.xml"/></Relationships>
</file>

<file path=ppt/slides/_rels/slide99.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 descr="photo-1471882243907-ba1cf91b79ef.jpg.jpeg"/>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pic>
      <p:sp>
        <p:nvSpPr>
          <p:cNvPr id="11" name="Rectangle 10"/>
          <p:cNvSpPr/>
          <p:nvPr/>
        </p:nvSpPr>
        <p:spPr>
          <a:xfrm>
            <a:off x="4961589" y="0"/>
            <a:ext cx="4182411" cy="6858000"/>
          </a:xfrm>
          <a:custGeom>
            <a:avLst/>
            <a:gdLst>
              <a:gd name="connsiteX0" fmla="*/ 0 w 4177058"/>
              <a:gd name="connsiteY0" fmla="*/ 0 h 5143500"/>
              <a:gd name="connsiteX1" fmla="*/ 4177058 w 4177058"/>
              <a:gd name="connsiteY1" fmla="*/ 0 h 5143500"/>
              <a:gd name="connsiteX2" fmla="*/ 4177058 w 4177058"/>
              <a:gd name="connsiteY2" fmla="*/ 5143500 h 5143500"/>
              <a:gd name="connsiteX3" fmla="*/ 0 w 4177058"/>
              <a:gd name="connsiteY3" fmla="*/ 5143500 h 5143500"/>
              <a:gd name="connsiteX4" fmla="*/ 0 w 4177058"/>
              <a:gd name="connsiteY4" fmla="*/ 0 h 5143500"/>
              <a:gd name="connsiteX0" fmla="*/ 205856 w 4382914"/>
              <a:gd name="connsiteY0" fmla="*/ 0 h 5143500"/>
              <a:gd name="connsiteX1" fmla="*/ 4382914 w 4382914"/>
              <a:gd name="connsiteY1" fmla="*/ 0 h 5143500"/>
              <a:gd name="connsiteX2" fmla="*/ 4382914 w 4382914"/>
              <a:gd name="connsiteY2" fmla="*/ 5143500 h 5143500"/>
              <a:gd name="connsiteX3" fmla="*/ 205856 w 4382914"/>
              <a:gd name="connsiteY3" fmla="*/ 5143500 h 5143500"/>
              <a:gd name="connsiteX4" fmla="*/ 205856 w 4382914"/>
              <a:gd name="connsiteY4" fmla="*/ 0 h 5143500"/>
              <a:gd name="connsiteX0" fmla="*/ 336743 w 4200036"/>
              <a:gd name="connsiteY0" fmla="*/ 14941 h 5143500"/>
              <a:gd name="connsiteX1" fmla="*/ 4200036 w 4200036"/>
              <a:gd name="connsiteY1" fmla="*/ 0 h 5143500"/>
              <a:gd name="connsiteX2" fmla="*/ 4200036 w 4200036"/>
              <a:gd name="connsiteY2" fmla="*/ 5143500 h 5143500"/>
              <a:gd name="connsiteX3" fmla="*/ 22978 w 4200036"/>
              <a:gd name="connsiteY3" fmla="*/ 5143500 h 5143500"/>
              <a:gd name="connsiteX4" fmla="*/ 336743 w 4200036"/>
              <a:gd name="connsiteY4" fmla="*/ 14941 h 5143500"/>
              <a:gd name="connsiteX0" fmla="*/ 386637 w 4249930"/>
              <a:gd name="connsiteY0" fmla="*/ 14941 h 5143500"/>
              <a:gd name="connsiteX1" fmla="*/ 4249930 w 4249930"/>
              <a:gd name="connsiteY1" fmla="*/ 0 h 5143500"/>
              <a:gd name="connsiteX2" fmla="*/ 4249930 w 4249930"/>
              <a:gd name="connsiteY2" fmla="*/ 5143500 h 5143500"/>
              <a:gd name="connsiteX3" fmla="*/ 72872 w 4249930"/>
              <a:gd name="connsiteY3" fmla="*/ 5143500 h 5143500"/>
              <a:gd name="connsiteX4" fmla="*/ 386637 w 4249930"/>
              <a:gd name="connsiteY4" fmla="*/ 14941 h 5143500"/>
              <a:gd name="connsiteX0" fmla="*/ 190495 w 4053788"/>
              <a:gd name="connsiteY0" fmla="*/ 14941 h 5143500"/>
              <a:gd name="connsiteX1" fmla="*/ 4053788 w 4053788"/>
              <a:gd name="connsiteY1" fmla="*/ 0 h 5143500"/>
              <a:gd name="connsiteX2" fmla="*/ 4053788 w 4053788"/>
              <a:gd name="connsiteY2" fmla="*/ 5143500 h 5143500"/>
              <a:gd name="connsiteX3" fmla="*/ 638730 w 4053788"/>
              <a:gd name="connsiteY3" fmla="*/ 5143500 h 5143500"/>
              <a:gd name="connsiteX4" fmla="*/ 190495 w 4053788"/>
              <a:gd name="connsiteY4" fmla="*/ 14941 h 5143500"/>
              <a:gd name="connsiteX0" fmla="*/ 306077 w 4169370"/>
              <a:gd name="connsiteY0" fmla="*/ 14941 h 5143500"/>
              <a:gd name="connsiteX1" fmla="*/ 4169370 w 4169370"/>
              <a:gd name="connsiteY1" fmla="*/ 0 h 5143500"/>
              <a:gd name="connsiteX2" fmla="*/ 4169370 w 4169370"/>
              <a:gd name="connsiteY2" fmla="*/ 5143500 h 5143500"/>
              <a:gd name="connsiteX3" fmla="*/ 754312 w 4169370"/>
              <a:gd name="connsiteY3" fmla="*/ 5143500 h 5143500"/>
              <a:gd name="connsiteX4" fmla="*/ 306077 w 4169370"/>
              <a:gd name="connsiteY4" fmla="*/ 14941 h 5143500"/>
              <a:gd name="connsiteX0" fmla="*/ 319118 w 4182411"/>
              <a:gd name="connsiteY0" fmla="*/ 14941 h 5143500"/>
              <a:gd name="connsiteX1" fmla="*/ 4182411 w 4182411"/>
              <a:gd name="connsiteY1" fmla="*/ 0 h 5143500"/>
              <a:gd name="connsiteX2" fmla="*/ 4182411 w 4182411"/>
              <a:gd name="connsiteY2" fmla="*/ 5143500 h 5143500"/>
              <a:gd name="connsiteX3" fmla="*/ 722530 w 4182411"/>
              <a:gd name="connsiteY3" fmla="*/ 5143500 h 5143500"/>
              <a:gd name="connsiteX4" fmla="*/ 319118 w 4182411"/>
              <a:gd name="connsiteY4" fmla="*/ 14941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2411" h="5143500">
                <a:moveTo>
                  <a:pt x="319118" y="14941"/>
                </a:moveTo>
                <a:lnTo>
                  <a:pt x="4182411" y="0"/>
                </a:lnTo>
                <a:lnTo>
                  <a:pt x="4182411" y="5143500"/>
                </a:lnTo>
                <a:lnTo>
                  <a:pt x="722530" y="5143500"/>
                </a:lnTo>
                <a:cubicBezTo>
                  <a:pt x="50177" y="3832412"/>
                  <a:pt x="-293469" y="2342029"/>
                  <a:pt x="319118" y="14941"/>
                </a:cubicBezTo>
                <a:close/>
              </a:path>
            </a:pathLst>
          </a:custGeom>
          <a:solidFill>
            <a:schemeClr val="bg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457200"/>
            <a:endParaRPr lang="en-US">
              <a:solidFill>
                <a:prstClr val="white"/>
              </a:solidFill>
              <a:cs typeface="+mn-ea"/>
              <a:sym typeface="Arial" panose="020B0604020202020204" pitchFamily="34" charset="0"/>
            </a:endParaRPr>
          </a:p>
        </p:txBody>
      </p:sp>
      <p:pic>
        <p:nvPicPr>
          <p:cNvPr id="10" name="Picture 9" descr="crv_lfcl_grhc_rgb_pos_coverpage-img.png"/>
          <p:cNvPicPr>
            <a:picLocks noChangeAspect="1"/>
          </p:cNvPicPr>
          <p:nvPr/>
        </p:nvPicPr>
        <p:blipFill rotWithShape="1">
          <a:blip r:embed="rId3" cstate="screen">
            <a:extLst>
              <a:ext uri="{28A0092B-C50C-407E-A947-70E740481C1C}">
                <a14:useLocalDpi xmlns:a14="http://schemas.microsoft.com/office/drawing/2010/main"/>
              </a:ext>
            </a:extLst>
          </a:blip>
          <a:srcRect l="17291" t="11945" r="20416" b="4802"/>
          <a:stretch/>
        </p:blipFill>
        <p:spPr>
          <a:xfrm>
            <a:off x="-5354" y="-19921"/>
            <a:ext cx="9149354" cy="6877921"/>
          </a:xfrm>
          <a:prstGeom prst="rect">
            <a:avLst/>
          </a:prstGeom>
        </p:spPr>
      </p:pic>
      <p:sp>
        <p:nvSpPr>
          <p:cNvPr id="8" name="Text Placeholder 7"/>
          <p:cNvSpPr>
            <a:spLocks noGrp="1"/>
          </p:cNvSpPr>
          <p:nvPr>
            <p:ph type="body" sz="quarter" idx="11"/>
          </p:nvPr>
        </p:nvSpPr>
        <p:spPr>
          <a:xfrm>
            <a:off x="251048" y="1124744"/>
            <a:ext cx="4680520" cy="557682"/>
          </a:xfrm>
        </p:spPr>
        <p:txBody>
          <a:bodyPr/>
          <a:lstStyle/>
          <a:p>
            <a:r>
              <a:rPr lang="zh-CN" altLang="en-US" dirty="0"/>
              <a:t>以事实型数据为基础的高校科研绩效分析与评价</a:t>
            </a:r>
            <a:r>
              <a:rPr lang="en-US" altLang="zh-CN" sz="2600" dirty="0"/>
              <a:t>—— </a:t>
            </a:r>
          </a:p>
          <a:p>
            <a:r>
              <a:rPr lang="zh-CN" altLang="en-US" sz="1800" dirty="0">
                <a:solidFill>
                  <a:schemeClr val="accent3"/>
                </a:solidFill>
              </a:rPr>
              <a:t>基于</a:t>
            </a:r>
            <a:r>
              <a:rPr lang="en-US" sz="1800" dirty="0" err="1">
                <a:solidFill>
                  <a:schemeClr val="accent3"/>
                </a:solidFill>
              </a:rPr>
              <a:t>InCites</a:t>
            </a:r>
            <a:r>
              <a:rPr lang="en-US" sz="1800" dirty="0">
                <a:solidFill>
                  <a:schemeClr val="accent3"/>
                </a:solidFill>
              </a:rPr>
              <a:t>/ESI/JCR</a:t>
            </a:r>
            <a:r>
              <a:rPr lang="zh-CN" altLang="en-US" sz="1800" dirty="0">
                <a:solidFill>
                  <a:schemeClr val="accent3"/>
                </a:solidFill>
              </a:rPr>
              <a:t>科研表现分析平台</a:t>
            </a:r>
            <a:endParaRPr lang="zh-CN" altLang="en-US" sz="1800" dirty="0">
              <a:solidFill>
                <a:schemeClr val="accent3"/>
              </a:solidFill>
              <a:latin typeface="Arial" panose="020B0604020202020204" pitchFamily="34" charset="0"/>
              <a:ea typeface="Microsoft YaHei UI" panose="020B0503020204020204" pitchFamily="34" charset="-122"/>
              <a:cs typeface="+mn-ea"/>
              <a:sym typeface="Arial" panose="020B0604020202020204" pitchFamily="34" charset="0"/>
            </a:endParaRPr>
          </a:p>
        </p:txBody>
      </p:sp>
      <p:sp>
        <p:nvSpPr>
          <p:cNvPr id="9" name="Text Placeholder 8"/>
          <p:cNvSpPr>
            <a:spLocks noGrp="1"/>
          </p:cNvSpPr>
          <p:nvPr>
            <p:ph type="body" sz="quarter" idx="12"/>
          </p:nvPr>
        </p:nvSpPr>
        <p:spPr>
          <a:xfrm>
            <a:off x="395536" y="3117098"/>
            <a:ext cx="3240360" cy="623804"/>
          </a:xfrm>
        </p:spPr>
        <p:txBody>
          <a:bodyPr/>
          <a:lstStyle/>
          <a:p>
            <a:r>
              <a:rPr lang="zh-CN" altLang="en-US" sz="1600" dirty="0"/>
              <a:t>沈喨喨</a:t>
            </a:r>
            <a:r>
              <a:rPr lang="en-US" altLang="zh-CN" sz="1600" dirty="0"/>
              <a:t/>
            </a:r>
            <a:br>
              <a:rPr lang="en-US" altLang="zh-CN" sz="1600" dirty="0"/>
            </a:br>
            <a:r>
              <a:rPr lang="zh-CN" altLang="en-US" sz="1600" dirty="0"/>
              <a:t>科睿唯安产品与解决</a:t>
            </a:r>
            <a:r>
              <a:rPr lang="zh-CN" altLang="en-US" sz="1600" dirty="0" smtClean="0"/>
              <a:t>方案部门</a:t>
            </a:r>
            <a:r>
              <a:rPr lang="zh-CN" altLang="en-US" sz="1600" dirty="0"/>
              <a:t>主管</a:t>
            </a:r>
            <a:r>
              <a:rPr lang="en-US" altLang="zh-CN" sz="1600" dirty="0"/>
              <a:t/>
            </a:r>
            <a:br>
              <a:rPr lang="en-US" altLang="zh-CN" sz="1600" dirty="0"/>
            </a:br>
            <a:r>
              <a:rPr lang="en-US" altLang="zh-CN" sz="1600" dirty="0"/>
              <a:t>Stephen.shen@clarivate.com</a:t>
            </a:r>
            <a:endParaRPr lang="en-US" altLang="zh-CN" sz="1600" b="1" kern="100" dirty="0">
              <a:solidFill>
                <a:schemeClr val="tx1"/>
              </a:solidFill>
              <a:latin typeface="Arial" panose="020B0604020202020204" pitchFamily="34" charset="0"/>
              <a:ea typeface="Microsoft YaHei UI" panose="020B0503020204020204" pitchFamily="34" charset="-122"/>
              <a:cs typeface="+mn-ea"/>
              <a:sym typeface="Arial" panose="020B0604020202020204" pitchFamily="34" charset="0"/>
            </a:endParaRPr>
          </a:p>
        </p:txBody>
      </p:sp>
      <p:sp>
        <p:nvSpPr>
          <p:cNvPr id="4" name="TextBox 3"/>
          <p:cNvSpPr txBox="1"/>
          <p:nvPr/>
        </p:nvSpPr>
        <p:spPr>
          <a:xfrm>
            <a:off x="-3186138" y="7718837"/>
            <a:ext cx="184666" cy="369332"/>
          </a:xfrm>
          <a:prstGeom prst="rect">
            <a:avLst/>
          </a:prstGeom>
          <a:noFill/>
        </p:spPr>
        <p:txBody>
          <a:bodyPr wrap="none" rtlCol="0">
            <a:spAutoFit/>
          </a:bodyPr>
          <a:lstStyle/>
          <a:p>
            <a:pPr defTabSz="457200"/>
            <a:endParaRPr lang="en-US" dirty="0">
              <a:solidFill>
                <a:prstClr val="black"/>
              </a:solidFill>
              <a:cs typeface="+mn-ea"/>
              <a:sym typeface="Arial" panose="020B0604020202020204" pitchFamily="34" charset="0"/>
            </a:endParaRPr>
          </a:p>
        </p:txBody>
      </p:sp>
    </p:spTree>
    <p:extLst>
      <p:ext uri="{BB962C8B-B14F-4D97-AF65-F5344CB8AC3E}">
        <p14:creationId xmlns:p14="http://schemas.microsoft.com/office/powerpoint/2010/main" val="27891660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7867" y="298968"/>
            <a:ext cx="8280920" cy="39931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r>
              <a:rPr lang="zh-CN" altLang="en-US" sz="2400" dirty="0" smtClean="0">
                <a:solidFill>
                  <a:schemeClr val="accent1"/>
                </a:solidFill>
                <a:latin typeface="微软雅黑" panose="020B0503020204020204" pitchFamily="34" charset="-122"/>
                <a:ea typeface="微软雅黑" panose="020B0503020204020204" pitchFamily="34" charset="-122"/>
              </a:rPr>
              <a:t>上海市高峰</a:t>
            </a:r>
            <a:r>
              <a:rPr lang="zh-CN" altLang="en-US" sz="2400" dirty="0">
                <a:solidFill>
                  <a:schemeClr val="accent1"/>
                </a:solidFill>
                <a:latin typeface="微软雅黑" panose="020B0503020204020204" pitchFamily="34" charset="-122"/>
                <a:ea typeface="微软雅黑" panose="020B0503020204020204" pitchFamily="34" charset="-122"/>
              </a:rPr>
              <a:t>高原重点学科建设计划</a:t>
            </a:r>
            <a:endParaRPr lang="en-US" sz="2400" dirty="0">
              <a:solidFill>
                <a:schemeClr val="accent1"/>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2"/>
          <a:stretch>
            <a:fillRect/>
          </a:stretch>
        </p:blipFill>
        <p:spPr>
          <a:xfrm>
            <a:off x="323528" y="1019365"/>
            <a:ext cx="4428356" cy="3918406"/>
          </a:xfrm>
          <a:prstGeom prst="rect">
            <a:avLst/>
          </a:prstGeom>
        </p:spPr>
      </p:pic>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0568" y="2060848"/>
            <a:ext cx="4543432" cy="3456384"/>
          </a:xfrm>
          <a:prstGeom prst="rect">
            <a:avLst/>
          </a:prstGeom>
        </p:spPr>
      </p:pic>
      <p:sp>
        <p:nvSpPr>
          <p:cNvPr id="5" name="Rounded Rectangle 4"/>
          <p:cNvSpPr/>
          <p:nvPr/>
        </p:nvSpPr>
        <p:spPr>
          <a:xfrm>
            <a:off x="1547664" y="1916832"/>
            <a:ext cx="2808312" cy="288032"/>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21853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438508" y="-587997"/>
            <a:ext cx="10582511" cy="7055008"/>
          </a:xfrm>
          <a:prstGeom prst="rect">
            <a:avLst/>
          </a:prstGeom>
        </p:spPr>
      </p:pic>
      <p:sp>
        <p:nvSpPr>
          <p:cNvPr id="11" name="Rectangle 10"/>
          <p:cNvSpPr/>
          <p:nvPr/>
        </p:nvSpPr>
        <p:spPr>
          <a:xfrm>
            <a:off x="-1438507" y="2053950"/>
            <a:ext cx="10582510" cy="2905704"/>
          </a:xfrm>
          <a:prstGeom prst="rect">
            <a:avLst/>
          </a:prstGeom>
          <a:solidFill>
            <a:srgbClr val="FFFFFF">
              <a:alpha val="38824"/>
            </a:srgb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srgbClr val="000000"/>
              </a:solidFill>
              <a:latin typeface="Arial" panose="020B0604020202020204" pitchFamily="34" charset="0"/>
              <a:ea typeface="微软雅黑" pitchFamily="34" charset="-122"/>
              <a:cs typeface="+mn-ea"/>
              <a:sym typeface="Arial" panose="020B0604020202020204" pitchFamily="34" charset="0"/>
            </a:endParaRPr>
          </a:p>
        </p:txBody>
      </p:sp>
      <p:sp>
        <p:nvSpPr>
          <p:cNvPr id="4" name="Rectangle 3"/>
          <p:cNvSpPr/>
          <p:nvPr/>
        </p:nvSpPr>
        <p:spPr>
          <a:xfrm>
            <a:off x="-1438510" y="4959655"/>
            <a:ext cx="10582510" cy="2194620"/>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srgbClr val="000000"/>
              </a:solidFill>
              <a:latin typeface="Arial" panose="020B0604020202020204" pitchFamily="34" charset="0"/>
              <a:ea typeface="微软雅黑" pitchFamily="34" charset="-122"/>
              <a:cs typeface="+mn-ea"/>
              <a:sym typeface="Arial" panose="020B0604020202020204" pitchFamily="34" charset="0"/>
            </a:endParaRPr>
          </a:p>
        </p:txBody>
      </p:sp>
      <p:sp>
        <p:nvSpPr>
          <p:cNvPr id="5" name="Rectangle 4"/>
          <p:cNvSpPr/>
          <p:nvPr/>
        </p:nvSpPr>
        <p:spPr>
          <a:xfrm>
            <a:off x="-1438510" y="-542920"/>
            <a:ext cx="10582510" cy="2698151"/>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srgbClr val="000000"/>
              </a:solidFill>
              <a:latin typeface="Arial" panose="020B0604020202020204" pitchFamily="34" charset="0"/>
              <a:ea typeface="微软雅黑" pitchFamily="34" charset="-122"/>
              <a:cs typeface="+mn-ea"/>
              <a:sym typeface="Arial" panose="020B0604020202020204"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5541" y="6058421"/>
            <a:ext cx="1505379" cy="676506"/>
          </a:xfrm>
          <a:prstGeom prst="rect">
            <a:avLst/>
          </a:prstGeom>
        </p:spPr>
      </p:pic>
      <p:sp>
        <p:nvSpPr>
          <p:cNvPr id="8" name="Rectangle 7"/>
          <p:cNvSpPr/>
          <p:nvPr/>
        </p:nvSpPr>
        <p:spPr>
          <a:xfrm>
            <a:off x="5500468" y="4959654"/>
            <a:ext cx="3152686" cy="264569"/>
          </a:xfrm>
          <a:prstGeom prst="rect">
            <a:avLst/>
          </a:prstGeom>
          <a:solidFill>
            <a:schemeClr val="tx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srgbClr val="000000"/>
              </a:solidFill>
              <a:latin typeface="Arial" panose="020B0604020202020204" pitchFamily="34" charset="0"/>
              <a:ea typeface="微软雅黑" pitchFamily="34" charset="-122"/>
              <a:cs typeface="+mn-ea"/>
              <a:sym typeface="Arial" panose="020B0604020202020204" pitchFamily="34" charset="0"/>
            </a:endParaRPr>
          </a:p>
        </p:txBody>
      </p:sp>
      <p:sp>
        <p:nvSpPr>
          <p:cNvPr id="9" name="Rectangle 8"/>
          <p:cNvSpPr/>
          <p:nvPr/>
        </p:nvSpPr>
        <p:spPr>
          <a:xfrm>
            <a:off x="6457071" y="5112055"/>
            <a:ext cx="2686931" cy="224338"/>
          </a:xfrm>
          <a:prstGeom prst="rect">
            <a:avLst/>
          </a:prstGeom>
          <a:solidFill>
            <a:srgbClr val="92D05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srgbClr val="000000"/>
              </a:solidFill>
              <a:latin typeface="Arial" panose="020B0604020202020204" pitchFamily="34" charset="0"/>
              <a:ea typeface="微软雅黑" pitchFamily="34" charset="-122"/>
              <a:cs typeface="+mn-ea"/>
              <a:sym typeface="Arial" panose="020B0604020202020204" pitchFamily="34" charset="0"/>
            </a:endParaRPr>
          </a:p>
        </p:txBody>
      </p:sp>
      <p:sp>
        <p:nvSpPr>
          <p:cNvPr id="10" name="Rectangle 9"/>
          <p:cNvSpPr/>
          <p:nvPr/>
        </p:nvSpPr>
        <p:spPr>
          <a:xfrm>
            <a:off x="7202658" y="4959655"/>
            <a:ext cx="1941342" cy="224338"/>
          </a:xfrm>
          <a:prstGeom prst="rect">
            <a:avLst/>
          </a:prstGeom>
          <a:solidFill>
            <a:schemeClr val="bg2"/>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srgbClr val="000000"/>
              </a:solidFill>
              <a:latin typeface="Arial" panose="020B0604020202020204" pitchFamily="34" charset="0"/>
              <a:ea typeface="微软雅黑" pitchFamily="34" charset="-122"/>
              <a:cs typeface="+mn-ea"/>
              <a:sym typeface="Arial" panose="020B0604020202020204" pitchFamily="34" charset="0"/>
            </a:endParaRPr>
          </a:p>
        </p:txBody>
      </p:sp>
      <p:sp>
        <p:nvSpPr>
          <p:cNvPr id="13" name="Title 1"/>
          <p:cNvSpPr txBox="1">
            <a:spLocks/>
          </p:cNvSpPr>
          <p:nvPr/>
        </p:nvSpPr>
        <p:spPr bwMode="auto">
          <a:xfrm>
            <a:off x="539552" y="214917"/>
            <a:ext cx="7063996" cy="156966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1" fontAlgn="base" hangingPunct="1">
              <a:lnSpc>
                <a:spcPct val="90000"/>
              </a:lnSpc>
              <a:spcBef>
                <a:spcPct val="0"/>
              </a:spcBef>
              <a:spcAft>
                <a:spcPct val="0"/>
              </a:spcAft>
              <a:defRPr sz="2800">
                <a:solidFill>
                  <a:schemeClr val="tx2"/>
                </a:solidFill>
                <a:latin typeface="微软雅黑" pitchFamily="34" charset="-122"/>
                <a:ea typeface="微软雅黑" pitchFamily="34" charset="-122"/>
                <a:cs typeface="+mj-cs"/>
              </a:defRPr>
            </a:lvl1pPr>
            <a:lvl2pPr algn="l" rtl="0" eaLnBrk="1" fontAlgn="base" hangingPunct="1">
              <a:lnSpc>
                <a:spcPct val="90000"/>
              </a:lnSpc>
              <a:spcBef>
                <a:spcPct val="0"/>
              </a:spcBef>
              <a:spcAft>
                <a:spcPct val="0"/>
              </a:spcAft>
              <a:defRPr sz="2800">
                <a:solidFill>
                  <a:schemeClr val="tx2"/>
                </a:solidFill>
                <a:latin typeface="Arial" charset="0"/>
              </a:defRPr>
            </a:lvl2pPr>
            <a:lvl3pPr algn="l" rtl="0" eaLnBrk="1" fontAlgn="base" hangingPunct="1">
              <a:lnSpc>
                <a:spcPct val="90000"/>
              </a:lnSpc>
              <a:spcBef>
                <a:spcPct val="0"/>
              </a:spcBef>
              <a:spcAft>
                <a:spcPct val="0"/>
              </a:spcAft>
              <a:defRPr sz="2800">
                <a:solidFill>
                  <a:schemeClr val="tx2"/>
                </a:solidFill>
                <a:latin typeface="Arial" charset="0"/>
              </a:defRPr>
            </a:lvl3pPr>
            <a:lvl4pPr algn="l" rtl="0" eaLnBrk="1" fontAlgn="base" hangingPunct="1">
              <a:lnSpc>
                <a:spcPct val="90000"/>
              </a:lnSpc>
              <a:spcBef>
                <a:spcPct val="0"/>
              </a:spcBef>
              <a:spcAft>
                <a:spcPct val="0"/>
              </a:spcAft>
              <a:defRPr sz="2800">
                <a:solidFill>
                  <a:schemeClr val="tx2"/>
                </a:solidFill>
                <a:latin typeface="Arial" charset="0"/>
              </a:defRPr>
            </a:lvl4pPr>
            <a:lvl5pPr algn="l" rtl="0" eaLnBrk="1" fontAlgn="base" hangingPunct="1">
              <a:lnSpc>
                <a:spcPct val="90000"/>
              </a:lnSpc>
              <a:spcBef>
                <a:spcPct val="0"/>
              </a:spcBef>
              <a:spcAft>
                <a:spcPct val="0"/>
              </a:spcAft>
              <a:defRPr sz="2800">
                <a:solidFill>
                  <a:schemeClr val="tx2"/>
                </a:solidFill>
                <a:latin typeface="Arial" charset="0"/>
              </a:defRPr>
            </a:lvl5pPr>
            <a:lvl6pPr marL="457200" algn="l" rtl="0" eaLnBrk="1" fontAlgn="base" hangingPunct="1">
              <a:lnSpc>
                <a:spcPct val="90000"/>
              </a:lnSpc>
              <a:spcBef>
                <a:spcPct val="0"/>
              </a:spcBef>
              <a:spcAft>
                <a:spcPct val="0"/>
              </a:spcAft>
              <a:defRPr sz="2800">
                <a:solidFill>
                  <a:schemeClr val="tx2"/>
                </a:solidFill>
                <a:latin typeface="Arial" charset="0"/>
              </a:defRPr>
            </a:lvl6pPr>
            <a:lvl7pPr marL="914400" algn="l" rtl="0" eaLnBrk="1" fontAlgn="base" hangingPunct="1">
              <a:lnSpc>
                <a:spcPct val="90000"/>
              </a:lnSpc>
              <a:spcBef>
                <a:spcPct val="0"/>
              </a:spcBef>
              <a:spcAft>
                <a:spcPct val="0"/>
              </a:spcAft>
              <a:defRPr sz="2800">
                <a:solidFill>
                  <a:schemeClr val="tx2"/>
                </a:solidFill>
                <a:latin typeface="Arial" charset="0"/>
              </a:defRPr>
            </a:lvl7pPr>
            <a:lvl8pPr marL="1371600" algn="l" rtl="0" eaLnBrk="1" fontAlgn="base" hangingPunct="1">
              <a:lnSpc>
                <a:spcPct val="90000"/>
              </a:lnSpc>
              <a:spcBef>
                <a:spcPct val="0"/>
              </a:spcBef>
              <a:spcAft>
                <a:spcPct val="0"/>
              </a:spcAft>
              <a:defRPr sz="2800">
                <a:solidFill>
                  <a:schemeClr val="tx2"/>
                </a:solidFill>
                <a:latin typeface="Arial" charset="0"/>
              </a:defRPr>
            </a:lvl8pPr>
            <a:lvl9pPr marL="1828800" algn="l" rtl="0" eaLnBrk="1" fontAlgn="base" hangingPunct="1">
              <a:lnSpc>
                <a:spcPct val="90000"/>
              </a:lnSpc>
              <a:spcBef>
                <a:spcPct val="0"/>
              </a:spcBef>
              <a:spcAft>
                <a:spcPct val="0"/>
              </a:spcAft>
              <a:defRPr sz="2800">
                <a:solidFill>
                  <a:schemeClr val="tx2"/>
                </a:solidFill>
                <a:latin typeface="Arial" charset="0"/>
              </a:defRPr>
            </a:lvl9pPr>
          </a:lstStyle>
          <a:p>
            <a:r>
              <a:rPr lang="zh-CN" altLang="en-US" sz="3600" b="1" kern="0" spc="300" dirty="0">
                <a:solidFill>
                  <a:schemeClr val="tx1"/>
                </a:solidFill>
              </a:rPr>
              <a:t>讨论</a:t>
            </a:r>
            <a:r>
              <a:rPr lang="en-US" altLang="zh-CN" sz="3600" b="1" kern="0" spc="300" dirty="0">
                <a:solidFill>
                  <a:schemeClr val="tx1"/>
                </a:solidFill>
              </a:rPr>
              <a:t>—</a:t>
            </a:r>
            <a:r>
              <a:rPr lang="zh-CN" altLang="en-US" sz="3600" b="1" kern="0" spc="300" dirty="0">
                <a:solidFill>
                  <a:schemeClr val="tx1"/>
                </a:solidFill>
              </a:rPr>
              <a:t>大学发展的机遇与挑战</a:t>
            </a:r>
          </a:p>
        </p:txBody>
      </p:sp>
    </p:spTree>
    <p:extLst>
      <p:ext uri="{BB962C8B-B14F-4D97-AF65-F5344CB8AC3E}">
        <p14:creationId xmlns:p14="http://schemas.microsoft.com/office/powerpoint/2010/main" val="26899803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dirty="0"/>
          </a:p>
        </p:txBody>
      </p:sp>
      <p:graphicFrame>
        <p:nvGraphicFramePr>
          <p:cNvPr id="4" name="Diagram 3"/>
          <p:cNvGraphicFramePr/>
          <p:nvPr>
            <p:extLst>
              <p:ext uri="{D42A27DB-BD31-4B8C-83A1-F6EECF244321}">
                <p14:modId xmlns:p14="http://schemas.microsoft.com/office/powerpoint/2010/main" val="2857137755"/>
              </p:ext>
            </p:extLst>
          </p:nvPr>
        </p:nvGraphicFramePr>
        <p:xfrm>
          <a:off x="442915" y="1152525"/>
          <a:ext cx="7805735" cy="5033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34639784"/>
      </p:ext>
    </p:extLst>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bwMode="auto">
          <a:xfrm>
            <a:off x="772279" y="714375"/>
            <a:ext cx="8102600" cy="400050"/>
          </a:xfrm>
          <a:prstGeom prst="rect">
            <a:avLst/>
          </a:prstGeom>
          <a:extLst/>
        </p:spPr>
        <p:txBody>
          <a:bodyPr vert="horz" lIns="0" tIns="0" rIns="0" bIns="0"/>
          <a:lstStyle>
            <a:lvl1pPr defTabSz="457200">
              <a:spcBef>
                <a:spcPct val="0"/>
              </a:spcBef>
              <a:buNone/>
              <a:defRPr sz="2400" b="1">
                <a:solidFill>
                  <a:schemeClr val="accent1"/>
                </a:solidFill>
                <a:latin typeface="微软雅黑" panose="020B0503020204020204" pitchFamily="34" charset="-122"/>
                <a:ea typeface="微软雅黑" panose="020B0503020204020204" pitchFamily="34" charset="-122"/>
                <a:cs typeface="Arial" pitchFamily="34" charset="0"/>
              </a:defRPr>
            </a:lvl1pPr>
          </a:lstStyle>
          <a:p>
            <a:r>
              <a:rPr lang="zh-CN" altLang="en-US" dirty="0"/>
              <a:t>基金项目申请条件</a:t>
            </a:r>
            <a:br>
              <a:rPr lang="zh-CN" altLang="en-US" dirty="0"/>
            </a:br>
            <a:endParaRPr lang="en-US" dirty="0"/>
          </a:p>
        </p:txBody>
      </p:sp>
      <p:sp>
        <p:nvSpPr>
          <p:cNvPr id="4" name="Rectangle 3"/>
          <p:cNvSpPr txBox="1">
            <a:spLocks noChangeArrowheads="1"/>
          </p:cNvSpPr>
          <p:nvPr/>
        </p:nvSpPr>
        <p:spPr>
          <a:xfrm>
            <a:off x="480493" y="1746250"/>
            <a:ext cx="8172970" cy="3816350"/>
          </a:xfrm>
          <a:prstGeom prst="rect">
            <a:avLst/>
          </a:prstGeom>
          <a:noFill/>
          <a:ln/>
        </p:spPr>
        <p:txBody>
          <a:bodyPr/>
          <a:lstStyle>
            <a:lvl1pPr marL="228600" indent="-228600" eaLnBrk="0" hangingPunct="0">
              <a:defRPr>
                <a:solidFill>
                  <a:schemeClr val="tx1"/>
                </a:solidFill>
                <a:latin typeface="Impact" panose="020B0806030902050204" pitchFamily="34" charset="0"/>
                <a:ea typeface="宋体" panose="02010600030101010101" pitchFamily="2" charset="-122"/>
              </a:defRPr>
            </a:lvl1pPr>
            <a:lvl2pPr marL="742950" indent="-285750" eaLnBrk="0" hangingPunct="0">
              <a:defRPr>
                <a:solidFill>
                  <a:schemeClr val="tx1"/>
                </a:solidFill>
                <a:latin typeface="Impact" panose="020B0806030902050204" pitchFamily="34" charset="0"/>
                <a:ea typeface="宋体" panose="02010600030101010101" pitchFamily="2" charset="-122"/>
              </a:defRPr>
            </a:lvl2pPr>
            <a:lvl3pPr marL="1143000" indent="-228600" eaLnBrk="0" hangingPunct="0">
              <a:defRPr>
                <a:solidFill>
                  <a:schemeClr val="tx1"/>
                </a:solidFill>
                <a:latin typeface="Impact" panose="020B0806030902050204" pitchFamily="34" charset="0"/>
                <a:ea typeface="宋体" panose="02010600030101010101" pitchFamily="2" charset="-122"/>
              </a:defRPr>
            </a:lvl3pPr>
            <a:lvl4pPr marL="1600200" indent="-228600" eaLnBrk="0" hangingPunct="0">
              <a:defRPr>
                <a:solidFill>
                  <a:schemeClr val="tx1"/>
                </a:solidFill>
                <a:latin typeface="Impact" panose="020B0806030902050204" pitchFamily="34" charset="0"/>
                <a:ea typeface="宋体" panose="02010600030101010101" pitchFamily="2" charset="-122"/>
              </a:defRPr>
            </a:lvl4pPr>
            <a:lvl5pPr marL="2057400" indent="-228600" eaLnBrk="0" hangingPunct="0">
              <a:defRPr>
                <a:solidFill>
                  <a:schemeClr val="tx1"/>
                </a:solidFill>
                <a:latin typeface="Impact" panose="020B080603090205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9pPr>
          </a:lstStyle>
          <a:p>
            <a:pPr>
              <a:spcBef>
                <a:spcPct val="50000"/>
              </a:spcBef>
              <a:buClr>
                <a:srgbClr val="FF8000"/>
              </a:buClr>
              <a:buFontTx/>
              <a:buChar char="•"/>
            </a:pPr>
            <a:r>
              <a:rPr lang="zh-CN" altLang="en-US" sz="2000" b="1" dirty="0">
                <a:solidFill>
                  <a:srgbClr val="6817FF"/>
                </a:solidFill>
                <a:latin typeface="微软雅黑" panose="020B0503020204020204" pitchFamily="34" charset="-122"/>
                <a:ea typeface="微软雅黑" panose="020B0503020204020204" pitchFamily="34" charset="-122"/>
              </a:rPr>
              <a:t>有重要科学意义，瞄准国际科学发展前沿</a:t>
            </a:r>
            <a:r>
              <a:rPr lang="zh-CN" altLang="en-US" sz="2000" dirty="0">
                <a:solidFill>
                  <a:srgbClr val="6817FF"/>
                </a:solidFill>
                <a:latin typeface="微软雅黑" panose="020B0503020204020204" pitchFamily="34" charset="-122"/>
                <a:ea typeface="微软雅黑" panose="020B0503020204020204" pitchFamily="34" charset="-122"/>
              </a:rPr>
              <a:t>，</a:t>
            </a:r>
            <a:r>
              <a:rPr lang="zh-CN" altLang="en-US" sz="2000" dirty="0">
                <a:solidFill>
                  <a:srgbClr val="3F3F3F"/>
                </a:solidFill>
                <a:latin typeface="微软雅黑" panose="020B0503020204020204" pitchFamily="34" charset="-122"/>
                <a:ea typeface="微软雅黑" panose="020B0503020204020204" pitchFamily="34" charset="-122"/>
              </a:rPr>
              <a:t>尤其是我国具有优势的基础研究；或有重要应用前景，</a:t>
            </a:r>
            <a:r>
              <a:rPr lang="zh-CN" altLang="en-US" sz="2000" b="1" dirty="0">
                <a:solidFill>
                  <a:srgbClr val="6817FF"/>
                </a:solidFill>
                <a:latin typeface="微软雅黑" panose="020B0503020204020204" pitchFamily="34" charset="-122"/>
                <a:ea typeface="微软雅黑" panose="020B0503020204020204" pitchFamily="34" charset="-122"/>
              </a:rPr>
              <a:t>围绕我国经济和社会发展中的重点、难点</a:t>
            </a:r>
            <a:r>
              <a:rPr lang="zh-CN" altLang="en-US" sz="2000" dirty="0">
                <a:solidFill>
                  <a:srgbClr val="3F3F3F"/>
                </a:solidFill>
                <a:latin typeface="微软雅黑" panose="020B0503020204020204" pitchFamily="34" charset="-122"/>
                <a:ea typeface="微软雅黑" panose="020B0503020204020204" pitchFamily="34" charset="-122"/>
              </a:rPr>
              <a:t>和紧迫的科学技术问题开展的应用基础研究。</a:t>
            </a:r>
          </a:p>
          <a:p>
            <a:pPr>
              <a:spcBef>
                <a:spcPct val="50000"/>
              </a:spcBef>
              <a:buClr>
                <a:srgbClr val="FF8000"/>
              </a:buClr>
              <a:buFontTx/>
              <a:buChar char="•"/>
            </a:pPr>
            <a:r>
              <a:rPr lang="zh-CN" altLang="en-US" sz="2000" b="1" dirty="0">
                <a:solidFill>
                  <a:srgbClr val="6817FF"/>
                </a:solidFill>
                <a:latin typeface="微软雅黑" panose="020B0503020204020204" pitchFamily="34" charset="-122"/>
                <a:ea typeface="微软雅黑" panose="020B0503020204020204" pitchFamily="34" charset="-122"/>
              </a:rPr>
              <a:t>学术思想新颖，创新性强</a:t>
            </a:r>
            <a:r>
              <a:rPr lang="zh-CN" altLang="en-US" sz="2000" dirty="0">
                <a:solidFill>
                  <a:srgbClr val="3F3F3F"/>
                </a:solidFill>
                <a:latin typeface="微软雅黑" panose="020B0503020204020204" pitchFamily="34" charset="-122"/>
                <a:ea typeface="微软雅黑" panose="020B0503020204020204" pitchFamily="34" charset="-122"/>
              </a:rPr>
              <a:t>，立论根据充分，研究目标明确，研究内容具体，研究方法和技术路线合理、可行，可获得新的科学发现或取得重要进展。</a:t>
            </a:r>
          </a:p>
          <a:p>
            <a:pPr>
              <a:spcBef>
                <a:spcPct val="50000"/>
              </a:spcBef>
              <a:buClr>
                <a:srgbClr val="FF8000"/>
              </a:buClr>
              <a:buFontTx/>
              <a:buChar char="•"/>
            </a:pPr>
            <a:r>
              <a:rPr lang="zh-CN" altLang="en-US" sz="2000" b="1" dirty="0">
                <a:solidFill>
                  <a:srgbClr val="6817FF"/>
                </a:solidFill>
                <a:latin typeface="微软雅黑" panose="020B0503020204020204" pitchFamily="34" charset="-122"/>
                <a:ea typeface="微软雅黑" panose="020B0503020204020204" pitchFamily="34" charset="-122"/>
              </a:rPr>
              <a:t>有稳定的研究队伍</a:t>
            </a:r>
            <a:r>
              <a:rPr lang="zh-CN" altLang="en-US" sz="2000" b="1" dirty="0">
                <a:solidFill>
                  <a:srgbClr val="3F3F3F"/>
                </a:solidFill>
                <a:latin typeface="微软雅黑" panose="020B0503020204020204" pitchFamily="34" charset="-122"/>
                <a:ea typeface="微软雅黑" panose="020B0503020204020204" pitchFamily="34" charset="-122"/>
              </a:rPr>
              <a:t>，</a:t>
            </a:r>
            <a:r>
              <a:rPr lang="zh-CN" altLang="en-US" sz="2000" dirty="0">
                <a:solidFill>
                  <a:srgbClr val="3F3F3F"/>
                </a:solidFill>
                <a:latin typeface="微软雅黑" panose="020B0503020204020204" pitchFamily="34" charset="-122"/>
                <a:ea typeface="微软雅黑" panose="020B0503020204020204" pitchFamily="34" charset="-122"/>
              </a:rPr>
              <a:t>申请者与项目组成员具有较高的研究水平和可靠的时间保证。所在单位能提供基本的研究条件。</a:t>
            </a:r>
          </a:p>
          <a:p>
            <a:pPr>
              <a:spcBef>
                <a:spcPct val="50000"/>
              </a:spcBef>
              <a:buClr>
                <a:srgbClr val="FF8000"/>
              </a:buClr>
              <a:buFontTx/>
              <a:buChar char="•"/>
            </a:pPr>
            <a:r>
              <a:rPr lang="zh-CN" altLang="en-US" sz="2000" b="1" dirty="0">
                <a:solidFill>
                  <a:srgbClr val="6817FF"/>
                </a:solidFill>
                <a:latin typeface="微软雅黑" panose="020B0503020204020204" pitchFamily="34" charset="-122"/>
                <a:ea typeface="微软雅黑" panose="020B0503020204020204" pitchFamily="34" charset="-122"/>
              </a:rPr>
              <a:t>经费预算实事求是。</a:t>
            </a:r>
          </a:p>
          <a:p>
            <a:pPr>
              <a:lnSpc>
                <a:spcPct val="80000"/>
              </a:lnSpc>
              <a:spcBef>
                <a:spcPct val="50000"/>
              </a:spcBef>
              <a:buClr>
                <a:srgbClr val="FF8000"/>
              </a:buClr>
              <a:buFontTx/>
              <a:buChar char="•"/>
            </a:pPr>
            <a:endParaRPr lang="zh-CN" altLang="en-US" sz="2000" dirty="0">
              <a:solidFill>
                <a:srgbClr val="0099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102617951"/>
      </p:ext>
    </p:extLst>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420688" y="476672"/>
            <a:ext cx="8102600" cy="400050"/>
          </a:xfrm>
          <a:prstGeom prst="rect">
            <a:avLst/>
          </a:prstGeom>
          <a:extLst/>
        </p:spPr>
        <p:txBody>
          <a:bodyPr vert="horz" lIns="0" tIns="0" rIns="0" bIns="0"/>
          <a:lstStyle>
            <a:defPPr>
              <a:defRPr lang="zh-CN"/>
            </a:defPPr>
            <a:lvl1pPr defTabSz="457200">
              <a:spcBef>
                <a:spcPct val="0"/>
              </a:spcBef>
              <a:buNone/>
              <a:defRPr sz="2400" b="1">
                <a:solidFill>
                  <a:schemeClr val="accent1"/>
                </a:solidFill>
                <a:latin typeface="微软雅黑" panose="020B0503020204020204" pitchFamily="34" charset="-122"/>
                <a:ea typeface="微软雅黑" panose="020B0503020204020204" pitchFamily="34" charset="-122"/>
                <a:cs typeface="Arial" pitchFamily="34" charset="0"/>
              </a:defRPr>
            </a:lvl1pPr>
          </a:lstStyle>
          <a:p>
            <a:r>
              <a:rPr lang="zh-CN" altLang="en-US" dirty="0"/>
              <a:t>研究前沿报告</a:t>
            </a:r>
            <a:endParaRPr lang="en-US" altLang="en-US" dirty="0"/>
          </a:p>
        </p:txBody>
      </p:sp>
      <p:sp>
        <p:nvSpPr>
          <p:cNvPr id="4" name="Rectangle 3"/>
          <p:cNvSpPr txBox="1">
            <a:spLocks noChangeArrowheads="1"/>
          </p:cNvSpPr>
          <p:nvPr/>
        </p:nvSpPr>
        <p:spPr bwMode="auto">
          <a:xfrm>
            <a:off x="250825" y="1230735"/>
            <a:ext cx="8642350" cy="1200150"/>
          </a:xfrm>
          <a:prstGeom prst="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a:spAutoFit/>
          </a:bodyPr>
          <a:lstStyle>
            <a:lvl1pPr eaLnBrk="0" hangingPunct="0">
              <a:defRPr>
                <a:solidFill>
                  <a:schemeClr val="tx1"/>
                </a:solidFill>
                <a:latin typeface="Impact" panose="020B0806030902050204" pitchFamily="34" charset="0"/>
                <a:ea typeface="宋体" panose="02010600030101010101" pitchFamily="2" charset="-122"/>
              </a:defRPr>
            </a:lvl1pPr>
            <a:lvl2pPr marL="742950" indent="-285750" eaLnBrk="0" hangingPunct="0">
              <a:defRPr>
                <a:solidFill>
                  <a:schemeClr val="tx1"/>
                </a:solidFill>
                <a:latin typeface="Impact" panose="020B0806030902050204" pitchFamily="34" charset="0"/>
                <a:ea typeface="宋体" panose="02010600030101010101" pitchFamily="2" charset="-122"/>
              </a:defRPr>
            </a:lvl2pPr>
            <a:lvl3pPr marL="1143000" indent="-228600" eaLnBrk="0" hangingPunct="0">
              <a:defRPr>
                <a:solidFill>
                  <a:schemeClr val="tx1"/>
                </a:solidFill>
                <a:latin typeface="Impact" panose="020B0806030902050204" pitchFamily="34" charset="0"/>
                <a:ea typeface="宋体" panose="02010600030101010101" pitchFamily="2" charset="-122"/>
              </a:defRPr>
            </a:lvl3pPr>
            <a:lvl4pPr marL="1600200" indent="-228600" eaLnBrk="0" hangingPunct="0">
              <a:defRPr>
                <a:solidFill>
                  <a:schemeClr val="tx1"/>
                </a:solidFill>
                <a:latin typeface="Impact" panose="020B0806030902050204" pitchFamily="34" charset="0"/>
                <a:ea typeface="宋体" panose="02010600030101010101" pitchFamily="2" charset="-122"/>
              </a:defRPr>
            </a:lvl4pPr>
            <a:lvl5pPr marL="2057400" indent="-228600" eaLnBrk="0" hangingPunct="0">
              <a:defRPr>
                <a:solidFill>
                  <a:schemeClr val="tx1"/>
                </a:solidFill>
                <a:latin typeface="Impact" panose="020B080603090205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9pPr>
          </a:lstStyle>
          <a:p>
            <a:pPr>
              <a:buClr>
                <a:srgbClr val="FFFFFF"/>
              </a:buClr>
            </a:pPr>
            <a:r>
              <a:rPr lang="en-GB" altLang="en-US" sz="2400" dirty="0">
                <a:solidFill>
                  <a:srgbClr val="FFFFFF"/>
                </a:solidFill>
                <a:latin typeface="微软雅黑" panose="020B0503020204020204" pitchFamily="34" charset="-122"/>
                <a:ea typeface="微软雅黑" panose="020B0503020204020204" pitchFamily="34" charset="-122"/>
              </a:rPr>
              <a:t>Clarivate Analytics</a:t>
            </a:r>
            <a:r>
              <a:rPr lang="zh-CN" altLang="en-US" sz="2400" dirty="0">
                <a:solidFill>
                  <a:srgbClr val="FFFFFF"/>
                </a:solidFill>
                <a:latin typeface="微软雅黑" panose="020B0503020204020204" pitchFamily="34" charset="-122"/>
                <a:ea typeface="微软雅黑" panose="020B0503020204020204" pitchFamily="34" charset="-122"/>
              </a:rPr>
              <a:t>（前汤森路透知识产权与科技事业部）与中科院联合发布</a:t>
            </a:r>
            <a:r>
              <a:rPr lang="en-US" altLang="zh-CN" sz="2400" dirty="0">
                <a:solidFill>
                  <a:srgbClr val="FFFFFF"/>
                </a:solidFill>
                <a:latin typeface="微软雅黑" panose="020B0503020204020204" pitchFamily="34" charset="-122"/>
                <a:ea typeface="微软雅黑" panose="020B0503020204020204" pitchFamily="34" charset="-122"/>
              </a:rPr>
              <a:t>《2014</a:t>
            </a:r>
            <a:r>
              <a:rPr lang="zh-CN" altLang="en-US" sz="2400" dirty="0">
                <a:solidFill>
                  <a:srgbClr val="FFFFFF"/>
                </a:solidFill>
                <a:latin typeface="微软雅黑" panose="020B0503020204020204" pitchFamily="34" charset="-122"/>
                <a:ea typeface="微软雅黑" panose="020B0503020204020204" pitchFamily="34" charset="-122"/>
              </a:rPr>
              <a:t>研究前沿</a:t>
            </a:r>
            <a:r>
              <a:rPr lang="en-US" altLang="zh-CN" sz="2400" dirty="0">
                <a:solidFill>
                  <a:srgbClr val="FFFFFF"/>
                </a:solidFill>
                <a:latin typeface="微软雅黑" panose="020B0503020204020204" pitchFamily="34" charset="-122"/>
                <a:ea typeface="微软雅黑" panose="020B0503020204020204" pitchFamily="34" charset="-122"/>
              </a:rPr>
              <a:t>》 《2015</a:t>
            </a:r>
            <a:r>
              <a:rPr lang="zh-CN" altLang="en-US" sz="2400" dirty="0">
                <a:solidFill>
                  <a:srgbClr val="FFFFFF"/>
                </a:solidFill>
                <a:latin typeface="微软雅黑" panose="020B0503020204020204" pitchFamily="34" charset="-122"/>
                <a:ea typeface="微软雅黑" panose="020B0503020204020204" pitchFamily="34" charset="-122"/>
              </a:rPr>
              <a:t>研究前沿</a:t>
            </a:r>
            <a:r>
              <a:rPr lang="en-US" altLang="zh-CN" sz="2400" dirty="0">
                <a:solidFill>
                  <a:srgbClr val="FFFFFF"/>
                </a:solidFill>
                <a:latin typeface="微软雅黑" panose="020B0503020204020204" pitchFamily="34" charset="-122"/>
                <a:ea typeface="微软雅黑" panose="020B0503020204020204" pitchFamily="34" charset="-122"/>
              </a:rPr>
              <a:t>》 《2016</a:t>
            </a:r>
            <a:r>
              <a:rPr lang="zh-CN" altLang="en-US" sz="2400" dirty="0">
                <a:solidFill>
                  <a:srgbClr val="FFFFFF"/>
                </a:solidFill>
                <a:latin typeface="微软雅黑" panose="020B0503020204020204" pitchFamily="34" charset="-122"/>
                <a:ea typeface="微软雅黑" panose="020B0503020204020204" pitchFamily="34" charset="-122"/>
              </a:rPr>
              <a:t>研究前沿</a:t>
            </a:r>
            <a:r>
              <a:rPr lang="en-US" altLang="zh-CN" sz="2400" dirty="0">
                <a:solidFill>
                  <a:srgbClr val="FFFFFF"/>
                </a:solidFill>
                <a:latin typeface="微软雅黑" panose="020B0503020204020204" pitchFamily="34" charset="-122"/>
                <a:ea typeface="微软雅黑" panose="020B0503020204020204" pitchFamily="34" charset="-122"/>
              </a:rPr>
              <a:t>》 《2017</a:t>
            </a:r>
            <a:r>
              <a:rPr lang="zh-CN" altLang="en-US" sz="2400" dirty="0">
                <a:solidFill>
                  <a:srgbClr val="FFFFFF"/>
                </a:solidFill>
                <a:latin typeface="微软雅黑" panose="020B0503020204020204" pitchFamily="34" charset="-122"/>
                <a:ea typeface="微软雅黑" panose="020B0503020204020204" pitchFamily="34" charset="-122"/>
              </a:rPr>
              <a:t>研究前沿</a:t>
            </a:r>
            <a:r>
              <a:rPr lang="en-US" altLang="zh-CN" sz="2400" dirty="0">
                <a:solidFill>
                  <a:srgbClr val="FFFFFF"/>
                </a:solidFill>
                <a:latin typeface="微软雅黑" panose="020B0503020204020204" pitchFamily="34" charset="-122"/>
                <a:ea typeface="微软雅黑" panose="020B0503020204020204" pitchFamily="34" charset="-122"/>
              </a:rPr>
              <a:t>》</a:t>
            </a:r>
            <a:r>
              <a:rPr lang="zh-CN" altLang="en-US" sz="2400" dirty="0">
                <a:solidFill>
                  <a:srgbClr val="FFFFFF"/>
                </a:solidFill>
                <a:latin typeface="微软雅黑" panose="020B0503020204020204" pitchFamily="34" charset="-122"/>
                <a:ea typeface="微软雅黑" panose="020B0503020204020204" pitchFamily="34" charset="-122"/>
              </a:rPr>
              <a:t>报告</a:t>
            </a:r>
          </a:p>
        </p:txBody>
      </p:sp>
      <p:sp>
        <p:nvSpPr>
          <p:cNvPr id="5" name="Rectangle 3"/>
          <p:cNvSpPr>
            <a:spLocks noChangeArrowheads="1"/>
          </p:cNvSpPr>
          <p:nvPr/>
        </p:nvSpPr>
        <p:spPr bwMode="auto">
          <a:xfrm>
            <a:off x="503932" y="5733256"/>
            <a:ext cx="89646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Impact" panose="020B0806030902050204" pitchFamily="34" charset="0"/>
                <a:ea typeface="宋体" panose="02010600030101010101" pitchFamily="2" charset="-122"/>
              </a:defRPr>
            </a:lvl1pPr>
            <a:lvl2pPr marL="742950" indent="-285750" eaLnBrk="0" hangingPunct="0">
              <a:defRPr>
                <a:solidFill>
                  <a:schemeClr val="tx1"/>
                </a:solidFill>
                <a:latin typeface="Impact" panose="020B0806030902050204" pitchFamily="34" charset="0"/>
                <a:ea typeface="宋体" panose="02010600030101010101" pitchFamily="2" charset="-122"/>
              </a:defRPr>
            </a:lvl2pPr>
            <a:lvl3pPr marL="1143000" indent="-228600" eaLnBrk="0" hangingPunct="0">
              <a:defRPr>
                <a:solidFill>
                  <a:schemeClr val="tx1"/>
                </a:solidFill>
                <a:latin typeface="Impact" panose="020B0806030902050204" pitchFamily="34" charset="0"/>
                <a:ea typeface="宋体" panose="02010600030101010101" pitchFamily="2" charset="-122"/>
              </a:defRPr>
            </a:lvl3pPr>
            <a:lvl4pPr marL="1600200" indent="-228600" eaLnBrk="0" hangingPunct="0">
              <a:defRPr>
                <a:solidFill>
                  <a:schemeClr val="tx1"/>
                </a:solidFill>
                <a:latin typeface="Impact" panose="020B0806030902050204" pitchFamily="34" charset="0"/>
                <a:ea typeface="宋体" panose="02010600030101010101" pitchFamily="2" charset="-122"/>
              </a:defRPr>
            </a:lvl4pPr>
            <a:lvl5pPr marL="2057400" indent="-228600" eaLnBrk="0" hangingPunct="0">
              <a:defRPr>
                <a:solidFill>
                  <a:schemeClr val="tx1"/>
                </a:solidFill>
                <a:latin typeface="Impact" panose="020B080603090205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9pPr>
          </a:lstStyle>
          <a:p>
            <a:r>
              <a:rPr lang="zh-CN" altLang="en-US" sz="1600" dirty="0">
                <a:solidFill>
                  <a:srgbClr val="000000"/>
                </a:solidFill>
                <a:latin typeface="微软雅黑" panose="020B0503020204020204" pitchFamily="34" charset="-122"/>
                <a:ea typeface="微软雅黑" panose="020B0503020204020204" pitchFamily="34" charset="-122"/>
              </a:rPr>
              <a:t>下载链接：</a:t>
            </a:r>
            <a:r>
              <a:rPr lang="en-US" altLang="zh-CN" sz="1600" dirty="0">
                <a:solidFill>
                  <a:srgbClr val="000000"/>
                </a:solidFill>
                <a:latin typeface="微软雅黑" panose="020B0503020204020204" pitchFamily="34" charset="-122"/>
                <a:ea typeface="微软雅黑" panose="020B0503020204020204" pitchFamily="34" charset="-122"/>
              </a:rPr>
              <a:t>http://clarivate.com.cn/research_fronts_2017/report.htm</a:t>
            </a:r>
            <a:endParaRPr lang="en-US" sz="1600" dirty="0">
              <a:solidFill>
                <a:srgbClr val="000000"/>
              </a:solidFill>
              <a:latin typeface="微软雅黑" panose="020B0503020204020204" pitchFamily="34" charset="-122"/>
              <a:ea typeface="微软雅黑" panose="020B0503020204020204" pitchFamily="34" charset="-122"/>
            </a:endParaRPr>
          </a:p>
        </p:txBody>
      </p:sp>
      <p:pic>
        <p:nvPicPr>
          <p:cNvPr id="10" name="Picture 2"/>
          <p:cNvPicPr>
            <a:picLocks noChangeAspect="1" noChangeArrowheads="1"/>
          </p:cNvPicPr>
          <p:nvPr/>
        </p:nvPicPr>
        <p:blipFill>
          <a:blip r:embed="rId2" cstate="print"/>
          <a:srcRect/>
          <a:stretch>
            <a:fillRect/>
          </a:stretch>
        </p:blipFill>
        <p:spPr bwMode="auto">
          <a:xfrm>
            <a:off x="420688" y="2815060"/>
            <a:ext cx="1847850" cy="2609850"/>
          </a:xfrm>
          <a:prstGeom prst="rect">
            <a:avLst/>
          </a:prstGeom>
          <a:ln>
            <a:noFill/>
          </a:ln>
          <a:effectLst>
            <a:outerShdw blurRad="292100" dist="139700" dir="2700000" algn="tl" rotWithShape="0">
              <a:srgbClr val="333333">
                <a:alpha val="65000"/>
              </a:srgbClr>
            </a:outerShdw>
          </a:effectLst>
          <a:extLst/>
        </p:spPr>
      </p:pic>
      <p:pic>
        <p:nvPicPr>
          <p:cNvPr id="1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66988" y="2843634"/>
            <a:ext cx="1905000"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53440" y="2843635"/>
            <a:ext cx="1914525"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5" cstate="print"/>
          <a:stretch>
            <a:fillRect/>
          </a:stretch>
        </p:blipFill>
        <p:spPr>
          <a:xfrm>
            <a:off x="6956890" y="2865730"/>
            <a:ext cx="1952613" cy="2642150"/>
          </a:xfrm>
          <a:prstGeom prst="rect">
            <a:avLst/>
          </a:prstGeom>
        </p:spPr>
      </p:pic>
    </p:spTree>
    <p:extLst>
      <p:ext uri="{BB962C8B-B14F-4D97-AF65-F5344CB8AC3E}">
        <p14:creationId xmlns:p14="http://schemas.microsoft.com/office/powerpoint/2010/main" val="38511469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Title 1"/>
          <p:cNvSpPr>
            <a:spLocks noGrp="1"/>
          </p:cNvSpPr>
          <p:nvPr>
            <p:ph type="title"/>
          </p:nvPr>
        </p:nvSpPr>
        <p:spPr>
          <a:extLst/>
        </p:spPr>
        <p:txBody>
          <a:bodyPr vert="horz" lIns="0" tIns="0" rIns="0" bIns="0"/>
          <a:lstStyle/>
          <a:p>
            <a:r>
              <a:rPr lang="zh-CN" altLang="en-US" sz="2400" dirty="0">
                <a:solidFill>
                  <a:schemeClr val="accent1"/>
                </a:solidFill>
                <a:latin typeface="微软雅黑" panose="020B0503020204020204" pitchFamily="34" charset="-122"/>
                <a:ea typeface="微软雅黑" panose="020B0503020204020204" pitchFamily="34" charset="-122"/>
                <a:cs typeface="Arial" pitchFamily="34" charset="0"/>
              </a:rPr>
              <a:t>如何了解本领域的研究前沿</a:t>
            </a:r>
            <a:r>
              <a:rPr lang="en-US" altLang="zh-CN" sz="2400" dirty="0">
                <a:solidFill>
                  <a:schemeClr val="accent1"/>
                </a:solidFill>
                <a:latin typeface="微软雅黑" panose="020B0503020204020204" pitchFamily="34" charset="-122"/>
                <a:ea typeface="微软雅黑" panose="020B0503020204020204" pitchFamily="34" charset="-122"/>
                <a:cs typeface="Arial" pitchFamily="34" charset="0"/>
              </a:rPr>
              <a:t>- </a:t>
            </a:r>
            <a:r>
              <a:rPr lang="zh-CN" altLang="en-US" sz="2400" dirty="0">
                <a:solidFill>
                  <a:schemeClr val="accent1"/>
                </a:solidFill>
                <a:latin typeface="微软雅黑" panose="020B0503020204020204" pitchFamily="34" charset="-122"/>
                <a:ea typeface="微软雅黑" panose="020B0503020204020204" pitchFamily="34" charset="-122"/>
                <a:cs typeface="Arial" pitchFamily="34" charset="0"/>
              </a:rPr>
              <a:t>研究前沿报告</a:t>
            </a:r>
            <a:endParaRPr lang="en-US" sz="2400" dirty="0">
              <a:solidFill>
                <a:schemeClr val="accent1"/>
              </a:solidFill>
              <a:latin typeface="微软雅黑" panose="020B0503020204020204" pitchFamily="34" charset="-122"/>
              <a:ea typeface="微软雅黑" panose="020B0503020204020204" pitchFamily="34" charset="-122"/>
              <a:cs typeface="Arial" pitchFamily="34" charset="0"/>
            </a:endParaRPr>
          </a:p>
        </p:txBody>
      </p:sp>
      <p:sp>
        <p:nvSpPr>
          <p:cNvPr id="3" name="Text Placeholder 2"/>
          <p:cNvSpPr>
            <a:spLocks noGrp="1"/>
          </p:cNvSpPr>
          <p:nvPr>
            <p:ph type="body" sz="quarter" idx="13"/>
          </p:nvPr>
        </p:nvSpPr>
        <p:spPr/>
        <p:txBody>
          <a:bodyPr/>
          <a:lstStyle/>
          <a:p>
            <a:endParaRPr lang="en-US"/>
          </a:p>
        </p:txBody>
      </p:sp>
      <p:sp>
        <p:nvSpPr>
          <p:cNvPr id="8" name="Rectangle 7"/>
          <p:cNvSpPr/>
          <p:nvPr/>
        </p:nvSpPr>
        <p:spPr>
          <a:xfrm>
            <a:off x="3586163" y="4702673"/>
            <a:ext cx="5329237" cy="1477328"/>
          </a:xfrm>
          <a:prstGeom prst="rect">
            <a:avLst/>
          </a:prstGeom>
        </p:spPr>
        <p:txBody>
          <a:bodyPr>
            <a:spAutoFit/>
          </a:bodyPr>
          <a:lstStyle>
            <a:lvl1pPr marL="285750" indent="-28575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spcAft>
                <a:spcPts val="1200"/>
              </a:spcAft>
              <a:buClr>
                <a:srgbClr val="1AC604"/>
              </a:buClr>
              <a:buSzPct val="120000"/>
              <a:buFont typeface="Arial" panose="020B0604020202020204" pitchFamily="34" charset="0"/>
              <a:buChar char="•"/>
            </a:pPr>
            <a:r>
              <a:rPr lang="zh-CN" altLang="en-US" sz="1600" dirty="0">
                <a:solidFill>
                  <a:srgbClr val="4B4B4B"/>
                </a:solidFill>
                <a:latin typeface="微软雅黑" panose="020B0503020204020204" pitchFamily="34" charset="-122"/>
                <a:ea typeface="微软雅黑" panose="020B0503020204020204" pitchFamily="34" charset="-122"/>
              </a:rPr>
              <a:t>基于科睿唯安的</a:t>
            </a:r>
            <a:r>
              <a:rPr lang="en-US" altLang="zh-CN" sz="1600" dirty="0">
                <a:solidFill>
                  <a:srgbClr val="4B4B4B"/>
                </a:solidFill>
                <a:latin typeface="微软雅黑" panose="020B0503020204020204" pitchFamily="34" charset="-122"/>
                <a:ea typeface="微软雅黑" panose="020B0503020204020204" pitchFamily="34" charset="-122"/>
              </a:rPr>
              <a:t>Essential Science Indicators </a:t>
            </a:r>
            <a:r>
              <a:rPr lang="en-US" altLang="zh-CN" sz="1600" dirty="0">
                <a:solidFill>
                  <a:srgbClr val="1AC604"/>
                </a:solidFill>
                <a:latin typeface="微软雅黑" panose="020B0503020204020204" pitchFamily="34" charset="-122"/>
                <a:ea typeface="微软雅黑" panose="020B0503020204020204" pitchFamily="34" charset="-122"/>
              </a:rPr>
              <a:t>(ESI)</a:t>
            </a:r>
            <a:r>
              <a:rPr lang="zh-CN" altLang="en-US" sz="1600" dirty="0">
                <a:solidFill>
                  <a:srgbClr val="4B4B4B"/>
                </a:solidFill>
                <a:latin typeface="微软雅黑" panose="020B0503020204020204" pitchFamily="34" charset="-122"/>
                <a:ea typeface="微软雅黑" panose="020B0503020204020204" pitchFamily="34" charset="-122"/>
              </a:rPr>
              <a:t>数据库</a:t>
            </a:r>
            <a:r>
              <a:rPr lang="en-US" altLang="zh-CN" sz="1600" dirty="0">
                <a:solidFill>
                  <a:srgbClr val="4B4B4B"/>
                </a:solidFill>
                <a:latin typeface="微软雅黑" panose="020B0503020204020204" pitchFamily="34" charset="-122"/>
                <a:ea typeface="微软雅黑" panose="020B0503020204020204" pitchFamily="34" charset="-122"/>
              </a:rPr>
              <a:t>9690</a:t>
            </a:r>
            <a:r>
              <a:rPr lang="zh-CN" altLang="en-US" sz="1600" dirty="0">
                <a:solidFill>
                  <a:srgbClr val="4B4B4B"/>
                </a:solidFill>
                <a:latin typeface="微软雅黑" panose="020B0503020204020204" pitchFamily="34" charset="-122"/>
                <a:ea typeface="微软雅黑" panose="020B0503020204020204" pitchFamily="34" charset="-122"/>
              </a:rPr>
              <a:t>个研究前沿，甄选出了</a:t>
            </a:r>
            <a:r>
              <a:rPr lang="en-US" altLang="zh-CN" sz="1600" dirty="0">
                <a:solidFill>
                  <a:srgbClr val="4B4B4B"/>
                </a:solidFill>
                <a:latin typeface="微软雅黑" panose="020B0503020204020204" pitchFamily="34" charset="-122"/>
                <a:ea typeface="微软雅黑" panose="020B0503020204020204" pitchFamily="34" charset="-122"/>
              </a:rPr>
              <a:t>2017</a:t>
            </a:r>
            <a:r>
              <a:rPr lang="zh-CN" altLang="en-US" sz="1600" dirty="0">
                <a:solidFill>
                  <a:srgbClr val="4B4B4B"/>
                </a:solidFill>
                <a:latin typeface="微软雅黑" panose="020B0503020204020204" pitchFamily="34" charset="-122"/>
                <a:ea typeface="微软雅黑" panose="020B0503020204020204" pitchFamily="34" charset="-122"/>
              </a:rPr>
              <a:t>年排名最前的</a:t>
            </a:r>
            <a:r>
              <a:rPr lang="en-US" altLang="zh-CN" sz="1600" dirty="0">
                <a:solidFill>
                  <a:srgbClr val="1AC604"/>
                </a:solidFill>
                <a:latin typeface="微软雅黑" panose="020B0503020204020204" pitchFamily="34" charset="-122"/>
                <a:ea typeface="微软雅黑" panose="020B0503020204020204" pitchFamily="34" charset="-122"/>
              </a:rPr>
              <a:t>100</a:t>
            </a:r>
            <a:r>
              <a:rPr lang="zh-CN" altLang="en-US" sz="1600" dirty="0">
                <a:solidFill>
                  <a:srgbClr val="1AC604"/>
                </a:solidFill>
                <a:latin typeface="微软雅黑" panose="020B0503020204020204" pitchFamily="34" charset="-122"/>
                <a:ea typeface="微软雅黑" panose="020B0503020204020204" pitchFamily="34" charset="-122"/>
              </a:rPr>
              <a:t>个热点研究前沿</a:t>
            </a:r>
            <a:r>
              <a:rPr lang="zh-CN" altLang="en-US" sz="1600" dirty="0">
                <a:solidFill>
                  <a:srgbClr val="4B4B4B"/>
                </a:solidFill>
                <a:latin typeface="微软雅黑" panose="020B0503020204020204" pitchFamily="34" charset="-122"/>
                <a:ea typeface="微软雅黑" panose="020B0503020204020204" pitchFamily="34" charset="-122"/>
              </a:rPr>
              <a:t>和</a:t>
            </a:r>
            <a:r>
              <a:rPr lang="en-US" altLang="zh-CN" sz="1600" dirty="0">
                <a:solidFill>
                  <a:srgbClr val="1AC604"/>
                </a:solidFill>
                <a:latin typeface="微软雅黑" panose="020B0503020204020204" pitchFamily="34" charset="-122"/>
                <a:ea typeface="微软雅黑" panose="020B0503020204020204" pitchFamily="34" charset="-122"/>
              </a:rPr>
              <a:t>43</a:t>
            </a:r>
            <a:r>
              <a:rPr lang="zh-CN" altLang="en-US" sz="1600" dirty="0">
                <a:solidFill>
                  <a:srgbClr val="1AC604"/>
                </a:solidFill>
                <a:latin typeface="微软雅黑" panose="020B0503020204020204" pitchFamily="34" charset="-122"/>
                <a:ea typeface="微软雅黑" panose="020B0503020204020204" pitchFamily="34" charset="-122"/>
              </a:rPr>
              <a:t>个新兴研究前沿</a:t>
            </a:r>
            <a:r>
              <a:rPr lang="zh-CN" altLang="en-US" sz="1600" dirty="0">
                <a:solidFill>
                  <a:srgbClr val="4B4B4B"/>
                </a:solidFill>
                <a:latin typeface="微软雅黑" panose="020B0503020204020204" pitchFamily="34" charset="-122"/>
                <a:ea typeface="微软雅黑" panose="020B0503020204020204" pitchFamily="34" charset="-122"/>
              </a:rPr>
              <a:t>，涉及自然科学和社会科学的</a:t>
            </a:r>
            <a:r>
              <a:rPr lang="en-US" altLang="zh-CN" sz="1600" dirty="0">
                <a:solidFill>
                  <a:srgbClr val="1AC604"/>
                </a:solidFill>
                <a:latin typeface="微软雅黑" panose="020B0503020204020204" pitchFamily="34" charset="-122"/>
                <a:ea typeface="微软雅黑" panose="020B0503020204020204" pitchFamily="34" charset="-122"/>
              </a:rPr>
              <a:t>10</a:t>
            </a:r>
            <a:r>
              <a:rPr lang="zh-CN" altLang="en-US" sz="1600" dirty="0">
                <a:solidFill>
                  <a:srgbClr val="4B4B4B"/>
                </a:solidFill>
                <a:latin typeface="微软雅黑" panose="020B0503020204020204" pitchFamily="34" charset="-122"/>
                <a:ea typeface="微软雅黑" panose="020B0503020204020204" pitchFamily="34" charset="-122"/>
              </a:rPr>
              <a:t>大学科领域。</a:t>
            </a:r>
            <a:endParaRPr lang="en-US" altLang="zh-CN" sz="1600" dirty="0">
              <a:solidFill>
                <a:srgbClr val="4B4B4B"/>
              </a:solidFill>
              <a:latin typeface="微软雅黑" panose="020B0503020204020204" pitchFamily="34" charset="-122"/>
              <a:ea typeface="微软雅黑" panose="020B0503020204020204" pitchFamily="34" charset="-122"/>
            </a:endParaRPr>
          </a:p>
          <a:p>
            <a:pPr algn="just">
              <a:buClr>
                <a:srgbClr val="1AC604"/>
              </a:buClr>
            </a:pPr>
            <a:endParaRPr lang="en-US" sz="1600" dirty="0">
              <a:solidFill>
                <a:srgbClr val="4B4B4B"/>
              </a:solidFill>
              <a:latin typeface="微软雅黑" panose="020B0503020204020204" pitchFamily="34" charset="-122"/>
              <a:ea typeface="微软雅黑" panose="020B0503020204020204" pitchFamily="34" charset="-122"/>
            </a:endParaRPr>
          </a:p>
        </p:txBody>
      </p:sp>
      <p:pic>
        <p:nvPicPr>
          <p:cNvPr id="4" name="Picture 3"/>
          <p:cNvPicPr>
            <a:picLocks noChangeAspect="1"/>
          </p:cNvPicPr>
          <p:nvPr/>
        </p:nvPicPr>
        <p:blipFill>
          <a:blip r:embed="rId3" cstate="print"/>
          <a:stretch>
            <a:fillRect/>
          </a:stretch>
        </p:blipFill>
        <p:spPr>
          <a:xfrm>
            <a:off x="4055973" y="1340610"/>
            <a:ext cx="4466667" cy="3028571"/>
          </a:xfrm>
          <a:prstGeom prst="rect">
            <a:avLst/>
          </a:prstGeom>
        </p:spPr>
      </p:pic>
      <p:pic>
        <p:nvPicPr>
          <p:cNvPr id="10" name="Picture 9"/>
          <p:cNvPicPr>
            <a:picLocks noChangeAspect="1"/>
          </p:cNvPicPr>
          <p:nvPr/>
        </p:nvPicPr>
        <p:blipFill>
          <a:blip r:embed="rId4" cstate="print"/>
          <a:stretch>
            <a:fillRect/>
          </a:stretch>
        </p:blipFill>
        <p:spPr>
          <a:xfrm>
            <a:off x="505697" y="1340610"/>
            <a:ext cx="3030537" cy="4100727"/>
          </a:xfrm>
          <a:prstGeom prst="rect">
            <a:avLst/>
          </a:prstGeom>
        </p:spPr>
      </p:pic>
    </p:spTree>
    <p:extLst>
      <p:ext uri="{BB962C8B-B14F-4D97-AF65-F5344CB8AC3E}">
        <p14:creationId xmlns:p14="http://schemas.microsoft.com/office/powerpoint/2010/main" val="30949992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420688" y="514350"/>
            <a:ext cx="8102600" cy="400050"/>
          </a:xfrm>
          <a:prstGeom prst="rect">
            <a:avLst/>
          </a:prstGeom>
          <a:extLst/>
        </p:spPr>
        <p:txBody>
          <a:bodyPr vert="horz" lIns="0" tIns="0" rIns="0" bIns="0"/>
          <a:lstStyle>
            <a:lvl1pPr defTabSz="457200">
              <a:spcBef>
                <a:spcPct val="0"/>
              </a:spcBef>
              <a:buNone/>
              <a:defRPr sz="2400" b="1" i="0" cap="none">
                <a:solidFill>
                  <a:schemeClr val="accent1"/>
                </a:solidFill>
                <a:latin typeface="微软雅黑" panose="020B0503020204020204" pitchFamily="34" charset="-122"/>
                <a:ea typeface="微软雅黑" panose="020B0503020204020204" pitchFamily="34" charset="-122"/>
                <a:cs typeface="Arial" pitchFamily="34" charset="0"/>
              </a:defRPr>
            </a:lvl1pPr>
          </a:lstStyle>
          <a:p>
            <a:r>
              <a:rPr lang="zh-CN" altLang="en-US" dirty="0" smtClean="0"/>
              <a:t>化学与材料科学研究</a:t>
            </a:r>
            <a:r>
              <a:rPr lang="zh-CN" altLang="en-US" dirty="0"/>
              <a:t>前沿</a:t>
            </a:r>
            <a:endParaRPr lang="en-US" altLang="zh-CN" dirty="0"/>
          </a:p>
        </p:txBody>
      </p:sp>
      <p:pic>
        <p:nvPicPr>
          <p:cNvPr id="6"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77" y="1124744"/>
            <a:ext cx="8844982" cy="4824536"/>
          </a:xfrm>
          <a:prstGeom prst="rect">
            <a:avLst/>
          </a:prstGeom>
        </p:spPr>
      </p:pic>
    </p:spTree>
    <p:extLst>
      <p:ext uri="{BB962C8B-B14F-4D97-AF65-F5344CB8AC3E}">
        <p14:creationId xmlns:p14="http://schemas.microsoft.com/office/powerpoint/2010/main" val="848957049"/>
      </p:ext>
    </p:extLst>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9555" y="948730"/>
            <a:ext cx="6584360" cy="5083126"/>
          </a:xfrm>
          <a:prstGeom prst="rect">
            <a:avLst/>
          </a:prstGeom>
        </p:spPr>
      </p:pic>
      <p:sp>
        <p:nvSpPr>
          <p:cNvPr id="6" name="Title 1"/>
          <p:cNvSpPr txBox="1">
            <a:spLocks/>
          </p:cNvSpPr>
          <p:nvPr/>
        </p:nvSpPr>
        <p:spPr bwMode="auto">
          <a:xfrm>
            <a:off x="395536" y="548680"/>
            <a:ext cx="8102600" cy="400050"/>
          </a:xfrm>
          <a:prstGeom prst="rect">
            <a:avLst/>
          </a:prstGeom>
          <a:extLst/>
        </p:spPr>
        <p:txBody>
          <a:bodyPr vert="horz" lIns="0" tIns="0" rIns="0" bIns="0"/>
          <a:lstStyle>
            <a:defPPr>
              <a:defRPr lang="zh-CN"/>
            </a:defPPr>
            <a:lvl1pPr defTabSz="457200">
              <a:spcBef>
                <a:spcPct val="0"/>
              </a:spcBef>
              <a:buNone/>
              <a:defRPr sz="2400" b="1" i="0" cap="none">
                <a:solidFill>
                  <a:schemeClr val="accent1"/>
                </a:solidFill>
                <a:latin typeface="微软雅黑" panose="020B0503020204020204" pitchFamily="34" charset="-122"/>
                <a:ea typeface="微软雅黑" panose="020B0503020204020204" pitchFamily="34" charset="-122"/>
                <a:cs typeface="Arial" pitchFamily="34" charset="0"/>
              </a:defRPr>
            </a:lvl1pPr>
          </a:lstStyle>
          <a:p>
            <a:r>
              <a:rPr lang="zh-CN" altLang="en-US" dirty="0" smtClean="0"/>
              <a:t>化学与材料科学新兴</a:t>
            </a:r>
            <a:r>
              <a:rPr lang="zh-CN" altLang="en-US" dirty="0"/>
              <a:t>研究前沿</a:t>
            </a:r>
            <a:endParaRPr lang="en-US" altLang="zh-CN" dirty="0"/>
          </a:p>
        </p:txBody>
      </p:sp>
    </p:spTree>
    <p:extLst>
      <p:ext uri="{BB962C8B-B14F-4D97-AF65-F5344CB8AC3E}">
        <p14:creationId xmlns:p14="http://schemas.microsoft.com/office/powerpoint/2010/main" val="1769265196"/>
      </p:ext>
    </p:extLst>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251520" y="217964"/>
            <a:ext cx="6515100" cy="765175"/>
          </a:xfrm>
          <a:prstGeom prst="rect">
            <a:avLst/>
          </a:prstGeom>
          <a:extLst/>
        </p:spPr>
        <p:txBody>
          <a:bodyPr vert="horz" lIns="0" tIns="0" rIns="0" bIns="0"/>
          <a:lstStyle>
            <a:defPPr>
              <a:defRPr lang="zh-CN"/>
            </a:defPPr>
            <a:lvl1pPr defTabSz="457200">
              <a:spcBef>
                <a:spcPct val="0"/>
              </a:spcBef>
              <a:buNone/>
              <a:defRPr sz="2400" b="1" i="0" cap="none">
                <a:solidFill>
                  <a:schemeClr val="accent1"/>
                </a:solidFill>
                <a:latin typeface="微软雅黑" panose="020B0503020204020204" pitchFamily="34" charset="-122"/>
                <a:ea typeface="微软雅黑" panose="020B0503020204020204" pitchFamily="34" charset="-122"/>
                <a:cs typeface="Arial" pitchFamily="34" charset="0"/>
              </a:defRPr>
            </a:lvl1pPr>
          </a:lstStyle>
          <a:p>
            <a:r>
              <a:rPr lang="zh-CN" altLang="en-US" dirty="0"/>
              <a:t>研究前沿的获取</a:t>
            </a:r>
            <a:endParaRPr lang="en-US" altLang="zh-CN" dirty="0"/>
          </a:p>
        </p:txBody>
      </p:sp>
      <p:pic>
        <p:nvPicPr>
          <p:cNvPr id="6" name="Picture 5"/>
          <p:cNvPicPr>
            <a:picLocks noChangeAspect="1"/>
          </p:cNvPicPr>
          <p:nvPr/>
        </p:nvPicPr>
        <p:blipFill>
          <a:blip r:embed="rId2" cstate="print"/>
          <a:stretch>
            <a:fillRect/>
          </a:stretch>
        </p:blipFill>
        <p:spPr>
          <a:xfrm>
            <a:off x="-4191" y="748047"/>
            <a:ext cx="9152381" cy="5361905"/>
          </a:xfrm>
          <a:prstGeom prst="rect">
            <a:avLst/>
          </a:prstGeom>
        </p:spPr>
      </p:pic>
      <p:sp>
        <p:nvSpPr>
          <p:cNvPr id="7" name="Rectangular Callout 6"/>
          <p:cNvSpPr/>
          <p:nvPr/>
        </p:nvSpPr>
        <p:spPr>
          <a:xfrm>
            <a:off x="2987675" y="2752501"/>
            <a:ext cx="2089150" cy="612775"/>
          </a:xfrm>
          <a:prstGeom prst="wedgeRectCallout">
            <a:avLst>
              <a:gd name="adj1" fmla="val -82938"/>
              <a:gd name="adj2" fmla="val 20304"/>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b="1" dirty="0">
                <a:solidFill>
                  <a:srgbClr val="FFFFFF"/>
                </a:solidFill>
                <a:cs typeface="Arial" panose="020B0604020202020204" pitchFamily="34" charset="0"/>
              </a:rPr>
              <a:t>可以选取某一具体学科的前沿</a:t>
            </a:r>
            <a:endParaRPr lang="en-US" b="1" dirty="0">
              <a:solidFill>
                <a:srgbClr val="FFFFFF"/>
              </a:solidFill>
              <a:cs typeface="Arial" panose="020B0604020202020204" pitchFamily="34" charset="0"/>
            </a:endParaRPr>
          </a:p>
        </p:txBody>
      </p:sp>
      <p:sp>
        <p:nvSpPr>
          <p:cNvPr id="8" name="Rectangular Callout 7"/>
          <p:cNvSpPr/>
          <p:nvPr/>
        </p:nvSpPr>
        <p:spPr>
          <a:xfrm>
            <a:off x="2987675" y="3535139"/>
            <a:ext cx="2087563" cy="612775"/>
          </a:xfrm>
          <a:prstGeom prst="wedgeRectCallout">
            <a:avLst>
              <a:gd name="adj1" fmla="val -83625"/>
              <a:gd name="adj2" fmla="val -57142"/>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b="1" dirty="0">
                <a:solidFill>
                  <a:srgbClr val="FFFFFF"/>
                </a:solidFill>
                <a:cs typeface="Arial" panose="020B0604020202020204" pitchFamily="34" charset="0"/>
              </a:rPr>
              <a:t>也可以输入相关关键词</a:t>
            </a:r>
            <a:endParaRPr lang="en-US" b="1" dirty="0">
              <a:solidFill>
                <a:srgbClr val="FFFFFF"/>
              </a:solidFill>
              <a:cs typeface="Arial" panose="020B0604020202020204" pitchFamily="34" charset="0"/>
            </a:endParaRPr>
          </a:p>
        </p:txBody>
      </p:sp>
      <p:sp>
        <p:nvSpPr>
          <p:cNvPr id="9" name="TextBox 8"/>
          <p:cNvSpPr txBox="1"/>
          <p:nvPr/>
        </p:nvSpPr>
        <p:spPr>
          <a:xfrm>
            <a:off x="4338482" y="5101964"/>
            <a:ext cx="4320479" cy="535531"/>
          </a:xfrm>
          <a:prstGeom prst="rect">
            <a:avLst/>
          </a:prstGeom>
          <a:solidFill>
            <a:schemeClr val="tx2"/>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wrap="square">
            <a:spAutoFit/>
          </a:bodyPr>
          <a:lstStyle>
            <a:defPPr>
              <a:defRPr lang="zh-CN"/>
            </a:defPPr>
            <a:lvl1pPr>
              <a:lnSpc>
                <a:spcPct val="120000"/>
              </a:lnSpc>
              <a:buClr>
                <a:srgbClr val="236402"/>
              </a:buClr>
              <a:buSzPct val="60000"/>
              <a:defRPr sz="2400">
                <a:solidFill>
                  <a:srgbClr val="FFFFFF"/>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Impact" panose="020B0806030902050204" pitchFamily="34" charset="0"/>
                <a:ea typeface="宋体" panose="02010600030101010101" pitchFamily="2" charset="-122"/>
              </a:defRPr>
            </a:lvl2pPr>
            <a:lvl3pPr marL="1143000" indent="-228600">
              <a:defRPr>
                <a:solidFill>
                  <a:schemeClr val="tx1"/>
                </a:solidFill>
                <a:latin typeface="Impact" panose="020B0806030902050204" pitchFamily="34" charset="0"/>
                <a:ea typeface="宋体" panose="02010600030101010101" pitchFamily="2" charset="-122"/>
              </a:defRPr>
            </a:lvl3pPr>
            <a:lvl4pPr marL="1600200" indent="-228600">
              <a:defRPr>
                <a:solidFill>
                  <a:schemeClr val="tx1"/>
                </a:solidFill>
                <a:latin typeface="Impact" panose="020B0806030902050204" pitchFamily="34" charset="0"/>
                <a:ea typeface="宋体" panose="02010600030101010101" pitchFamily="2" charset="-122"/>
              </a:defRPr>
            </a:lvl4pPr>
            <a:lvl5pPr marL="2057400" indent="-228600">
              <a:defRPr>
                <a:solidFill>
                  <a:schemeClr val="tx1"/>
                </a:solidFill>
                <a:latin typeface="Impact" panose="020B080603090205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9pPr>
          </a:lstStyle>
          <a:p>
            <a:r>
              <a:rPr lang="zh-CN" altLang="en-US" dirty="0"/>
              <a:t>以“干细胞</a:t>
            </a:r>
            <a:r>
              <a:rPr lang="en-US" altLang="zh-CN" dirty="0"/>
              <a:t>stem cell</a:t>
            </a:r>
            <a:r>
              <a:rPr lang="zh-CN" altLang="en-US" dirty="0"/>
              <a:t>”为例</a:t>
            </a:r>
          </a:p>
        </p:txBody>
      </p:sp>
      <p:sp>
        <p:nvSpPr>
          <p:cNvPr id="10" name="Rectangular Callout 9"/>
          <p:cNvSpPr/>
          <p:nvPr/>
        </p:nvSpPr>
        <p:spPr>
          <a:xfrm>
            <a:off x="2987675" y="1844824"/>
            <a:ext cx="2087563" cy="612775"/>
          </a:xfrm>
          <a:prstGeom prst="wedgeRectCallout">
            <a:avLst>
              <a:gd name="adj1" fmla="val -100790"/>
              <a:gd name="adj2" fmla="val 11983"/>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b="1" dirty="0">
                <a:solidFill>
                  <a:srgbClr val="FFFFFF"/>
                </a:solidFill>
                <a:latin typeface="微软雅黑" panose="020B0503020204020204" pitchFamily="34" charset="-122"/>
                <a:ea typeface="微软雅黑" panose="020B0503020204020204" pitchFamily="34" charset="-122"/>
              </a:rPr>
              <a:t>Research Fronts</a:t>
            </a:r>
            <a:r>
              <a:rPr lang="zh-CN" altLang="en-US" b="1" dirty="0">
                <a:solidFill>
                  <a:srgbClr val="FFFFFF"/>
                </a:solidFill>
                <a:latin typeface="微软雅黑" panose="020B0503020204020204" pitchFamily="34" charset="-122"/>
                <a:ea typeface="微软雅黑" panose="020B0503020204020204" pitchFamily="34" charset="-122"/>
              </a:rPr>
              <a:t>研究前沿</a:t>
            </a:r>
            <a:endParaRPr lang="en-US" b="1" dirty="0">
              <a:solidFill>
                <a:srgbClr val="FFFFFF"/>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8174991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995675501"/>
              </p:ext>
            </p:extLst>
          </p:nvPr>
        </p:nvGraphicFramePr>
        <p:xfrm>
          <a:off x="138486" y="0"/>
          <a:ext cx="8922387" cy="6869939"/>
        </p:xfrm>
        <a:graphic>
          <a:graphicData uri="http://schemas.openxmlformats.org/drawingml/2006/table">
            <a:tbl>
              <a:tblPr firstRow="1" bandRow="1">
                <a:tableStyleId>{F5AB1C69-6EDB-4FF4-983F-18BD219EF322}</a:tableStyleId>
              </a:tblPr>
              <a:tblGrid>
                <a:gridCol w="7276620">
                  <a:extLst>
                    <a:ext uri="{9D8B030D-6E8A-4147-A177-3AD203B41FA5}">
                      <a16:colId xmlns="" xmlns:a16="http://schemas.microsoft.com/office/drawing/2014/main" val="20000"/>
                    </a:ext>
                  </a:extLst>
                </a:gridCol>
                <a:gridCol w="997695">
                  <a:extLst>
                    <a:ext uri="{9D8B030D-6E8A-4147-A177-3AD203B41FA5}">
                      <a16:colId xmlns="" xmlns:a16="http://schemas.microsoft.com/office/drawing/2014/main" val="20001"/>
                    </a:ext>
                  </a:extLst>
                </a:gridCol>
                <a:gridCol w="648072">
                  <a:extLst>
                    <a:ext uri="{9D8B030D-6E8A-4147-A177-3AD203B41FA5}">
                      <a16:colId xmlns="" xmlns:a16="http://schemas.microsoft.com/office/drawing/2014/main" val="20002"/>
                    </a:ext>
                  </a:extLst>
                </a:gridCol>
              </a:tblGrid>
              <a:tr h="370840">
                <a:tc>
                  <a:txBody>
                    <a:bodyPr/>
                    <a:lstStyle/>
                    <a:p>
                      <a:pPr algn="ctr" fontAlgn="b"/>
                      <a:r>
                        <a:rPr lang="en-US" sz="1400" b="1" i="0" u="none" strike="noStrike" dirty="0">
                          <a:solidFill>
                            <a:schemeClr val="bg1"/>
                          </a:solidFill>
                          <a:effectLst/>
                          <a:latin typeface="Calibri" panose="020F0502020204030204" pitchFamily="34" charset="0"/>
                        </a:rPr>
                        <a:t>Research Fronts</a:t>
                      </a:r>
                    </a:p>
                  </a:txBody>
                  <a:tcPr marL="9525" marR="9525" marT="9525" marB="0" anchor="ctr"/>
                </a:tc>
                <a:tc>
                  <a:txBody>
                    <a:bodyPr/>
                    <a:lstStyle/>
                    <a:p>
                      <a:pPr algn="ctr" fontAlgn="b"/>
                      <a:r>
                        <a:rPr lang="en-US" sz="1400" b="1" i="0" u="none" strike="noStrike" dirty="0">
                          <a:solidFill>
                            <a:schemeClr val="bg1"/>
                          </a:solidFill>
                          <a:effectLst/>
                          <a:latin typeface="Calibri" panose="020F0502020204030204" pitchFamily="34" charset="0"/>
                        </a:rPr>
                        <a:t>Highly Cited Papers</a:t>
                      </a:r>
                    </a:p>
                  </a:txBody>
                  <a:tcPr marL="9525" marR="9525" marT="9525" marB="0" anchor="ctr"/>
                </a:tc>
                <a:tc>
                  <a:txBody>
                    <a:bodyPr/>
                    <a:lstStyle/>
                    <a:p>
                      <a:pPr algn="ctr" fontAlgn="b"/>
                      <a:r>
                        <a:rPr lang="en-US" sz="1400" b="1" i="0" u="none" strike="noStrike" dirty="0">
                          <a:solidFill>
                            <a:schemeClr val="bg1"/>
                          </a:solidFill>
                          <a:effectLst/>
                          <a:latin typeface="Calibri" panose="020F0502020204030204" pitchFamily="34" charset="0"/>
                        </a:rPr>
                        <a:t>Mean Year</a:t>
                      </a:r>
                    </a:p>
                  </a:txBody>
                  <a:tcPr marL="9525" marR="9525" marT="9525" marB="0" anchor="ctr"/>
                </a:tc>
                <a:extLst>
                  <a:ext uri="{0D108BD9-81ED-4DB2-BD59-A6C34878D82A}">
                    <a16:rowId xmlns="" xmlns:a16="http://schemas.microsoft.com/office/drawing/2014/main" val="10000"/>
                  </a:ext>
                </a:extLst>
              </a:tr>
              <a:tr h="790077">
                <a:tc>
                  <a:txBody>
                    <a:bodyPr/>
                    <a:lstStyle/>
                    <a:p>
                      <a:pPr algn="l" fontAlgn="b"/>
                      <a:r>
                        <a:rPr lang="en-US" sz="1200" b="0" i="0" u="none" strike="noStrike" dirty="0">
                          <a:solidFill>
                            <a:srgbClr val="000000"/>
                          </a:solidFill>
                          <a:effectLst/>
                          <a:latin typeface="微软雅黑" panose="020B0503020204020204" pitchFamily="34" charset="-122"/>
                          <a:ea typeface="微软雅黑" panose="020B0503020204020204" pitchFamily="34" charset="-122"/>
                        </a:rPr>
                        <a:t>HUMAN DILATED CARDIOMYOPATHY;PLURIPOTENT STEM CELL-DERIVED CARDIOMYOCYTES;HUMAN-INDUCED PLURIPOTENT STEM CELLDERIVED CARDIOMYOCYTES;HUMAN-INDUCED PLURIPOTENT STEM CELL;FAMILIAL DILATED CARDIOMYOPATHY</a:t>
                      </a:r>
                    </a:p>
                  </a:txBody>
                  <a:tcPr marL="9525" marR="9525" marT="9525" marB="0" anchor="b"/>
                </a:tc>
                <a:tc>
                  <a:txBody>
                    <a:bodyPr/>
                    <a:lstStyle/>
                    <a:p>
                      <a:pPr algn="r" fontAlgn="b"/>
                      <a:r>
                        <a:rPr lang="en-US" sz="1200" b="0" i="0" u="none" strike="noStrike">
                          <a:solidFill>
                            <a:srgbClr val="000000"/>
                          </a:solidFill>
                          <a:effectLst/>
                          <a:latin typeface="微软雅黑" panose="020B0503020204020204" pitchFamily="34" charset="-122"/>
                          <a:ea typeface="微软雅黑" panose="020B0503020204020204" pitchFamily="34" charset="-122"/>
                        </a:rPr>
                        <a:t>29</a:t>
                      </a:r>
                    </a:p>
                  </a:txBody>
                  <a:tcPr marL="9525" marR="9525" marT="9525" marB="0" anchor="b"/>
                </a:tc>
                <a:tc>
                  <a:txBody>
                    <a:bodyPr/>
                    <a:lstStyle/>
                    <a:p>
                      <a:pPr algn="r" fontAlgn="b"/>
                      <a:r>
                        <a:rPr lang="en-US" sz="1200" b="0" i="0" u="none" strike="noStrike">
                          <a:solidFill>
                            <a:srgbClr val="000000"/>
                          </a:solidFill>
                          <a:effectLst/>
                          <a:latin typeface="微软雅黑" panose="020B0503020204020204" pitchFamily="34" charset="-122"/>
                          <a:ea typeface="微软雅黑" panose="020B0503020204020204" pitchFamily="34" charset="-122"/>
                        </a:rPr>
                        <a:t>2014.3</a:t>
                      </a:r>
                    </a:p>
                  </a:txBody>
                  <a:tcPr marL="9525" marR="9525" marT="9525" marB="0" anchor="b"/>
                </a:tc>
                <a:extLst>
                  <a:ext uri="{0D108BD9-81ED-4DB2-BD59-A6C34878D82A}">
                    <a16:rowId xmlns="" xmlns:a16="http://schemas.microsoft.com/office/drawing/2014/main" val="10001"/>
                  </a:ext>
                </a:extLst>
              </a:tr>
              <a:tr h="687244">
                <a:tc>
                  <a:txBody>
                    <a:bodyPr/>
                    <a:lstStyle/>
                    <a:p>
                      <a:pPr algn="l" fontAlgn="b"/>
                      <a:r>
                        <a:rPr lang="en-US" sz="1200" b="0" i="0" u="none" strike="noStrike" dirty="0">
                          <a:solidFill>
                            <a:srgbClr val="000000"/>
                          </a:solidFill>
                          <a:effectLst/>
                          <a:latin typeface="微软雅黑" panose="020B0503020204020204" pitchFamily="34" charset="-122"/>
                          <a:ea typeface="微软雅黑" panose="020B0503020204020204" pitchFamily="34" charset="-122"/>
                        </a:rPr>
                        <a:t>HUMAN NAIVE PLURIPOTENT STEM CELLS MODEL X CHROMOSOME DAMPENING;HUMAN GROUND STATE NAIVE PLURIPOTENT STEM CELLS;NAIVE HUMAN EMBRYONIC STEM CELLS;HUMAN EMBRYONIC STEM CELLS;NAIVE PLURIPOTENT STEM CELLS</a:t>
                      </a:r>
                    </a:p>
                  </a:txBody>
                  <a:tcPr marL="9525" marR="9525" marT="9525" marB="0" anchor="b"/>
                </a:tc>
                <a:tc>
                  <a:txBody>
                    <a:bodyPr/>
                    <a:lstStyle/>
                    <a:p>
                      <a:pPr algn="r" fontAlgn="b"/>
                      <a:r>
                        <a:rPr lang="en-US" sz="1200" b="0" i="0" u="none" strike="noStrike">
                          <a:solidFill>
                            <a:srgbClr val="000000"/>
                          </a:solidFill>
                          <a:effectLst/>
                          <a:latin typeface="微软雅黑" panose="020B0503020204020204" pitchFamily="34" charset="-122"/>
                          <a:ea typeface="微软雅黑" panose="020B0503020204020204" pitchFamily="34" charset="-122"/>
                        </a:rPr>
                        <a:t>28</a:t>
                      </a:r>
                    </a:p>
                  </a:txBody>
                  <a:tcPr marL="9525" marR="9525" marT="9525" marB="0" anchor="b"/>
                </a:tc>
                <a:tc>
                  <a:txBody>
                    <a:bodyPr/>
                    <a:lstStyle/>
                    <a:p>
                      <a:pPr algn="r" fontAlgn="b"/>
                      <a:r>
                        <a:rPr lang="en-US" sz="1200" b="0" i="0" u="none" strike="noStrike">
                          <a:solidFill>
                            <a:srgbClr val="000000"/>
                          </a:solidFill>
                          <a:effectLst/>
                          <a:latin typeface="微软雅黑" panose="020B0503020204020204" pitchFamily="34" charset="-122"/>
                          <a:ea typeface="微软雅黑" panose="020B0503020204020204" pitchFamily="34" charset="-122"/>
                        </a:rPr>
                        <a:t>2015.1</a:t>
                      </a:r>
                    </a:p>
                  </a:txBody>
                  <a:tcPr marL="9525" marR="9525" marT="9525" marB="0" anchor="b"/>
                </a:tc>
                <a:extLst>
                  <a:ext uri="{0D108BD9-81ED-4DB2-BD59-A6C34878D82A}">
                    <a16:rowId xmlns="" xmlns:a16="http://schemas.microsoft.com/office/drawing/2014/main" val="10002"/>
                  </a:ext>
                </a:extLst>
              </a:tr>
              <a:tr h="792088">
                <a:tc>
                  <a:txBody>
                    <a:bodyPr/>
                    <a:lstStyle/>
                    <a:p>
                      <a:pPr algn="l" fontAlgn="b"/>
                      <a:r>
                        <a:rPr lang="en-US" sz="1200" b="0" i="0" u="none" strike="noStrike" dirty="0">
                          <a:solidFill>
                            <a:srgbClr val="000000"/>
                          </a:solidFill>
                          <a:effectLst/>
                          <a:latin typeface="微软雅黑" panose="020B0503020204020204" pitchFamily="34" charset="-122"/>
                          <a:ea typeface="微软雅黑" panose="020B0503020204020204" pitchFamily="34" charset="-122"/>
                        </a:rPr>
                        <a:t>MESENCHYMAL STEM CELLS SECRETE IMMUNOLOGICALLY ACTIVE EXOSOMES;MESENCHYMAL STEM CELL-DERIVED EXOSOMES;CARDIAC PROGENITOR CELL-DERIVED EXOSOMES;HYPOXIA-TREATED CARDIAC PROGENITOR CELL EXOSOMES;HUMAN UMBILICAL CORD MESENCHYMAL STEM CELLS ALLEVIATE LIVER FIBROSIS</a:t>
                      </a:r>
                    </a:p>
                  </a:txBody>
                  <a:tcPr marL="9525" marR="9525" marT="9525" marB="0" anchor="b"/>
                </a:tc>
                <a:tc>
                  <a:txBody>
                    <a:bodyPr/>
                    <a:lstStyle/>
                    <a:p>
                      <a:pPr algn="r" fontAlgn="b"/>
                      <a:r>
                        <a:rPr lang="en-US" sz="1200" b="0" i="0" u="none" strike="noStrike">
                          <a:solidFill>
                            <a:srgbClr val="000000"/>
                          </a:solidFill>
                          <a:effectLst/>
                          <a:latin typeface="微软雅黑" panose="020B0503020204020204" pitchFamily="34" charset="-122"/>
                          <a:ea typeface="微软雅黑" panose="020B0503020204020204" pitchFamily="34" charset="-122"/>
                        </a:rPr>
                        <a:t>21</a:t>
                      </a:r>
                    </a:p>
                  </a:txBody>
                  <a:tcPr marL="9525" marR="9525" marT="9525" marB="0" anchor="b"/>
                </a:tc>
                <a:tc>
                  <a:txBody>
                    <a:bodyPr/>
                    <a:lstStyle/>
                    <a:p>
                      <a:pPr algn="r" fontAlgn="b"/>
                      <a:r>
                        <a:rPr lang="en-US" sz="1200" b="0" i="0" u="none" strike="noStrike">
                          <a:solidFill>
                            <a:srgbClr val="000000"/>
                          </a:solidFill>
                          <a:effectLst/>
                          <a:latin typeface="微软雅黑" panose="020B0503020204020204" pitchFamily="34" charset="-122"/>
                          <a:ea typeface="微软雅黑" panose="020B0503020204020204" pitchFamily="34" charset="-122"/>
                        </a:rPr>
                        <a:t>2014.7</a:t>
                      </a:r>
                    </a:p>
                  </a:txBody>
                  <a:tcPr marL="9525" marR="9525" marT="9525" marB="0" anchor="b"/>
                </a:tc>
                <a:extLst>
                  <a:ext uri="{0D108BD9-81ED-4DB2-BD59-A6C34878D82A}">
                    <a16:rowId xmlns="" xmlns:a16="http://schemas.microsoft.com/office/drawing/2014/main" val="10003"/>
                  </a:ext>
                </a:extLst>
              </a:tr>
              <a:tr h="648072">
                <a:tc>
                  <a:txBody>
                    <a:bodyPr/>
                    <a:lstStyle/>
                    <a:p>
                      <a:pPr algn="l" fontAlgn="b"/>
                      <a:r>
                        <a:rPr lang="en-US" sz="1200" b="0" i="0" u="none" strike="noStrike" dirty="0">
                          <a:solidFill>
                            <a:srgbClr val="000000"/>
                          </a:solidFill>
                          <a:effectLst/>
                          <a:latin typeface="微软雅黑" panose="020B0503020204020204" pitchFamily="34" charset="-122"/>
                          <a:ea typeface="微软雅黑" panose="020B0503020204020204" pitchFamily="34" charset="-122"/>
                        </a:rPr>
                        <a:t>HUMAN PLURIPOTENT STEM CELL-DERIVED CARDIOMYOCYTES;HUMAN PLURIPOTENT STEM CELLS;HUMAN EMBRYONIC STEM CELL-DERIVED CARDIAC PROGENITORS;PLURIPOTENT STEM CELL-DERIVED CARDIOMYOCYTES;HUMAN EMBRYONIC STEM CELLS</a:t>
                      </a:r>
                    </a:p>
                  </a:txBody>
                  <a:tcPr marL="9525" marR="9525" marT="9525" marB="0" anchor="b"/>
                </a:tc>
                <a:tc>
                  <a:txBody>
                    <a:bodyPr/>
                    <a:lstStyle/>
                    <a:p>
                      <a:pPr algn="r" fontAlgn="b"/>
                      <a:r>
                        <a:rPr lang="en-US" sz="1200" b="0" i="0" u="none" strike="noStrike">
                          <a:solidFill>
                            <a:srgbClr val="000000"/>
                          </a:solidFill>
                          <a:effectLst/>
                          <a:latin typeface="微软雅黑" panose="020B0503020204020204" pitchFamily="34" charset="-122"/>
                          <a:ea typeface="微软雅黑" panose="020B0503020204020204" pitchFamily="34" charset="-122"/>
                        </a:rPr>
                        <a:t>21</a:t>
                      </a:r>
                    </a:p>
                  </a:txBody>
                  <a:tcPr marL="9525" marR="9525" marT="9525" marB="0" anchor="b"/>
                </a:tc>
                <a:tc>
                  <a:txBody>
                    <a:bodyPr/>
                    <a:lstStyle/>
                    <a:p>
                      <a:pPr algn="r" fontAlgn="b"/>
                      <a:r>
                        <a:rPr lang="en-US" sz="1200" b="0" i="0" u="none" strike="noStrike">
                          <a:solidFill>
                            <a:srgbClr val="000000"/>
                          </a:solidFill>
                          <a:effectLst/>
                          <a:latin typeface="微软雅黑" panose="020B0503020204020204" pitchFamily="34" charset="-122"/>
                          <a:ea typeface="微软雅黑" panose="020B0503020204020204" pitchFamily="34" charset="-122"/>
                        </a:rPr>
                        <a:t>2014.1</a:t>
                      </a:r>
                    </a:p>
                  </a:txBody>
                  <a:tcPr marL="9525" marR="9525" marT="9525" marB="0" anchor="b"/>
                </a:tc>
                <a:extLst>
                  <a:ext uri="{0D108BD9-81ED-4DB2-BD59-A6C34878D82A}">
                    <a16:rowId xmlns="" xmlns:a16="http://schemas.microsoft.com/office/drawing/2014/main" val="10004"/>
                  </a:ext>
                </a:extLst>
              </a:tr>
              <a:tr h="615236">
                <a:tc>
                  <a:txBody>
                    <a:bodyPr/>
                    <a:lstStyle/>
                    <a:p>
                      <a:pPr algn="l" fontAlgn="b"/>
                      <a:r>
                        <a:rPr lang="en-US" sz="1200" b="0" i="0" u="none" strike="noStrike" dirty="0">
                          <a:solidFill>
                            <a:srgbClr val="000000"/>
                          </a:solidFill>
                          <a:effectLst/>
                          <a:latin typeface="微软雅黑" panose="020B0503020204020204" pitchFamily="34" charset="-122"/>
                          <a:ea typeface="微软雅黑" panose="020B0503020204020204" pitchFamily="34" charset="-122"/>
                        </a:rPr>
                        <a:t>HAEMATOPOIETIC STEM CELL NICHE;HOXB5 MARKS LONG-TERM HAEMATOPOIETIC STEM CELLS;HAEMATOPOIETIC STEM CELLS;HEMATOPOIETIC STEM CELL NICHE MAINTENANCE;HAEMATOPOIETIC STEM CELL QUIESCENCE</a:t>
                      </a:r>
                    </a:p>
                  </a:txBody>
                  <a:tcPr marL="9525" marR="9525" marT="9525" marB="0" anchor="b"/>
                </a:tc>
                <a:tc>
                  <a:txBody>
                    <a:bodyPr/>
                    <a:lstStyle/>
                    <a:p>
                      <a:pPr algn="r" fontAlgn="b"/>
                      <a:r>
                        <a:rPr lang="en-US" sz="1200" b="0" i="0" u="none" strike="noStrike">
                          <a:solidFill>
                            <a:srgbClr val="000000"/>
                          </a:solidFill>
                          <a:effectLst/>
                          <a:latin typeface="微软雅黑" panose="020B0503020204020204" pitchFamily="34" charset="-122"/>
                          <a:ea typeface="微软雅黑" panose="020B0503020204020204" pitchFamily="34" charset="-122"/>
                        </a:rPr>
                        <a:t>17</a:t>
                      </a:r>
                    </a:p>
                  </a:txBody>
                  <a:tcPr marL="9525" marR="9525" marT="9525" marB="0" anchor="b"/>
                </a:tc>
                <a:tc>
                  <a:txBody>
                    <a:bodyPr/>
                    <a:lstStyle/>
                    <a:p>
                      <a:pPr algn="r" fontAlgn="b"/>
                      <a:r>
                        <a:rPr lang="en-US" sz="1200" b="0" i="0" u="none" strike="noStrike">
                          <a:solidFill>
                            <a:srgbClr val="000000"/>
                          </a:solidFill>
                          <a:effectLst/>
                          <a:latin typeface="微软雅黑" panose="020B0503020204020204" pitchFamily="34" charset="-122"/>
                          <a:ea typeface="微软雅黑" panose="020B0503020204020204" pitchFamily="34" charset="-122"/>
                        </a:rPr>
                        <a:t>2014.2</a:t>
                      </a:r>
                    </a:p>
                  </a:txBody>
                  <a:tcPr marL="9525" marR="9525" marT="9525" marB="0" anchor="b"/>
                </a:tc>
                <a:extLst>
                  <a:ext uri="{0D108BD9-81ED-4DB2-BD59-A6C34878D82A}">
                    <a16:rowId xmlns="" xmlns:a16="http://schemas.microsoft.com/office/drawing/2014/main" val="10005"/>
                  </a:ext>
                </a:extLst>
              </a:tr>
              <a:tr h="648072">
                <a:tc>
                  <a:txBody>
                    <a:bodyPr/>
                    <a:lstStyle/>
                    <a:p>
                      <a:pPr algn="l" fontAlgn="b"/>
                      <a:r>
                        <a:rPr lang="en-US" sz="1200" b="0" i="0" u="none" strike="noStrike" dirty="0">
                          <a:solidFill>
                            <a:srgbClr val="000000"/>
                          </a:solidFill>
                          <a:effectLst/>
                          <a:latin typeface="微软雅黑" panose="020B0503020204020204" pitchFamily="34" charset="-122"/>
                          <a:ea typeface="微软雅黑" panose="020B0503020204020204" pitchFamily="34" charset="-122"/>
                        </a:rPr>
                        <a:t>ALLOGENEIC BONE MARROW MESENCHYMAL STEM CELLS;ADULT HUMAN MESENCHYMAL STEM CELLS;ADIPOSE-DERIVED MESENCHYMAL STEM CELLS;AUTOLOGOUS MESENCHYMAL STEM CELLS;MESENCHYMAL STEM CELLS</a:t>
                      </a:r>
                    </a:p>
                  </a:txBody>
                  <a:tcPr marL="9525" marR="9525" marT="9525" marB="0" anchor="b"/>
                </a:tc>
                <a:tc>
                  <a:txBody>
                    <a:bodyPr/>
                    <a:lstStyle/>
                    <a:p>
                      <a:pPr algn="r" fontAlgn="b"/>
                      <a:r>
                        <a:rPr lang="en-US" sz="1200" b="0" i="0" u="none" strike="noStrike" dirty="0">
                          <a:solidFill>
                            <a:srgbClr val="000000"/>
                          </a:solidFill>
                          <a:effectLst/>
                          <a:latin typeface="微软雅黑" panose="020B0503020204020204" pitchFamily="34" charset="-122"/>
                          <a:ea typeface="微软雅黑" panose="020B0503020204020204" pitchFamily="34" charset="-122"/>
                        </a:rPr>
                        <a:t>12</a:t>
                      </a:r>
                    </a:p>
                  </a:txBody>
                  <a:tcPr marL="9525" marR="9525" marT="9525" marB="0" anchor="b"/>
                </a:tc>
                <a:tc>
                  <a:txBody>
                    <a:bodyPr/>
                    <a:lstStyle/>
                    <a:p>
                      <a:pPr algn="r" fontAlgn="b"/>
                      <a:r>
                        <a:rPr lang="en-US" sz="1200" b="0" i="0" u="none" strike="noStrike">
                          <a:solidFill>
                            <a:srgbClr val="000000"/>
                          </a:solidFill>
                          <a:effectLst/>
                          <a:latin typeface="微软雅黑" panose="020B0503020204020204" pitchFamily="34" charset="-122"/>
                          <a:ea typeface="微软雅黑" panose="020B0503020204020204" pitchFamily="34" charset="-122"/>
                        </a:rPr>
                        <a:t>2014</a:t>
                      </a:r>
                    </a:p>
                  </a:txBody>
                  <a:tcPr marL="9525" marR="9525" marT="9525" marB="0" anchor="b"/>
                </a:tc>
                <a:extLst>
                  <a:ext uri="{0D108BD9-81ED-4DB2-BD59-A6C34878D82A}">
                    <a16:rowId xmlns="" xmlns:a16="http://schemas.microsoft.com/office/drawing/2014/main" val="10006"/>
                  </a:ext>
                </a:extLst>
              </a:tr>
              <a:tr h="752916">
                <a:tc>
                  <a:txBody>
                    <a:bodyPr/>
                    <a:lstStyle/>
                    <a:p>
                      <a:pPr algn="l" fontAlgn="b"/>
                      <a:r>
                        <a:rPr lang="en-US" sz="1200" b="0" i="0" u="none" strike="noStrike" dirty="0">
                          <a:solidFill>
                            <a:srgbClr val="000000"/>
                          </a:solidFill>
                          <a:effectLst/>
                          <a:latin typeface="微软雅黑" panose="020B0503020204020204" pitchFamily="34" charset="-122"/>
                          <a:ea typeface="微软雅黑" panose="020B0503020204020204" pitchFamily="34" charset="-122"/>
                        </a:rPr>
                        <a:t>HAPLOIDENTICAL HEMATOPOIETIC STEM CELL TRANSPLANTATION;ALLOGENEIC HEMATOPOIETIC STEM CELL TRANSPLANTATION;ALLOGENEIC STEM CELL TRANSPLANTATION;UNRELATED DONOR TRANSPLANTATION;T-CELL-REPLETE HLA-HAPLOIDENTICAL HEMATOPOIETIC TRANSPLANTATION</a:t>
                      </a:r>
                    </a:p>
                  </a:txBody>
                  <a:tcPr marL="9525" marR="9525" marT="9525" marB="0" anchor="b"/>
                </a:tc>
                <a:tc>
                  <a:txBody>
                    <a:bodyPr/>
                    <a:lstStyle/>
                    <a:p>
                      <a:pPr algn="r" fontAlgn="b"/>
                      <a:r>
                        <a:rPr lang="en-US" sz="1200" b="0" i="0" u="none" strike="noStrike" dirty="0">
                          <a:solidFill>
                            <a:srgbClr val="000000"/>
                          </a:solidFill>
                          <a:effectLst/>
                          <a:latin typeface="微软雅黑" panose="020B0503020204020204" pitchFamily="34" charset="-122"/>
                          <a:ea typeface="微软雅黑" panose="020B0503020204020204" pitchFamily="34" charset="-122"/>
                        </a:rPr>
                        <a:t>11</a:t>
                      </a:r>
                    </a:p>
                  </a:txBody>
                  <a:tcPr marL="9525" marR="9525" marT="9525" marB="0" anchor="b"/>
                </a:tc>
                <a:tc>
                  <a:txBody>
                    <a:bodyPr/>
                    <a:lstStyle/>
                    <a:p>
                      <a:pPr algn="r" fontAlgn="b"/>
                      <a:r>
                        <a:rPr lang="en-US" sz="1200" b="0" i="0" u="none" strike="noStrike">
                          <a:solidFill>
                            <a:srgbClr val="000000"/>
                          </a:solidFill>
                          <a:effectLst/>
                          <a:latin typeface="微软雅黑" panose="020B0503020204020204" pitchFamily="34" charset="-122"/>
                          <a:ea typeface="微软雅黑" panose="020B0503020204020204" pitchFamily="34" charset="-122"/>
                        </a:rPr>
                        <a:t>2014.1</a:t>
                      </a:r>
                    </a:p>
                  </a:txBody>
                  <a:tcPr marL="9525" marR="9525" marT="9525" marB="0" anchor="b"/>
                </a:tc>
                <a:extLst>
                  <a:ext uri="{0D108BD9-81ED-4DB2-BD59-A6C34878D82A}">
                    <a16:rowId xmlns="" xmlns:a16="http://schemas.microsoft.com/office/drawing/2014/main" val="10007"/>
                  </a:ext>
                </a:extLst>
              </a:tr>
              <a:tr h="374060">
                <a:tc>
                  <a:txBody>
                    <a:bodyPr/>
                    <a:lstStyle/>
                    <a:p>
                      <a:pPr algn="l" fontAlgn="b"/>
                      <a:r>
                        <a:rPr lang="en-US" sz="1200" b="0" i="0" u="none" strike="noStrike" dirty="0">
                          <a:solidFill>
                            <a:srgbClr val="000000"/>
                          </a:solidFill>
                          <a:effectLst/>
                          <a:latin typeface="微软雅黑" panose="020B0503020204020204" pitchFamily="34" charset="-122"/>
                          <a:ea typeface="微软雅黑" panose="020B0503020204020204" pitchFamily="34" charset="-122"/>
                        </a:rPr>
                        <a:t>PROSTAGLANDIN-MODULATED UMBILICAL CORD BLOOD HEMATOPOIETIC STEM CELL TRANSPLANTATION;STEMREGENIN-1 EXPANDED UMBILICAL CORD BLOOD HEMATOPOIETIC STEM CELLS SUPPORTS TESTING;MYELOABLATIVE SINGLE UNIT UMBILICAL CORD BLOOD TRANSPLANTATION;UMBILICAL CORD BLOOD TRANSPLANTATION;UMBILICAL CORD BLOOD EXPANSION</a:t>
                      </a:r>
                    </a:p>
                  </a:txBody>
                  <a:tcPr marL="9525" marR="9525" marT="9525" marB="0" anchor="b"/>
                </a:tc>
                <a:tc>
                  <a:txBody>
                    <a:bodyPr/>
                    <a:lstStyle/>
                    <a:p>
                      <a:pPr algn="r" fontAlgn="b"/>
                      <a:r>
                        <a:rPr lang="en-US" sz="1200" b="0" i="0" u="none" strike="noStrike">
                          <a:solidFill>
                            <a:srgbClr val="000000"/>
                          </a:solidFill>
                          <a:effectLst/>
                          <a:latin typeface="微软雅黑" panose="020B0503020204020204" pitchFamily="34" charset="-122"/>
                          <a:ea typeface="微软雅黑" panose="020B0503020204020204" pitchFamily="34" charset="-122"/>
                        </a:rPr>
                        <a:t>9</a:t>
                      </a:r>
                    </a:p>
                  </a:txBody>
                  <a:tcPr marL="9525" marR="9525" marT="9525" marB="0" anchor="b"/>
                </a:tc>
                <a:tc>
                  <a:txBody>
                    <a:bodyPr/>
                    <a:lstStyle/>
                    <a:p>
                      <a:pPr algn="r" fontAlgn="b"/>
                      <a:r>
                        <a:rPr lang="en-US" sz="1200" b="0" i="0" u="none" strike="noStrike" dirty="0">
                          <a:solidFill>
                            <a:srgbClr val="000000"/>
                          </a:solidFill>
                          <a:effectLst/>
                          <a:latin typeface="微软雅黑" panose="020B0503020204020204" pitchFamily="34" charset="-122"/>
                          <a:ea typeface="微软雅黑" panose="020B0503020204020204" pitchFamily="34" charset="-122"/>
                        </a:rPr>
                        <a:t>2014</a:t>
                      </a:r>
                    </a:p>
                  </a:txBody>
                  <a:tcPr marL="9525" marR="9525" marT="9525" marB="0" anchor="b"/>
                </a:tc>
                <a:extLst>
                  <a:ext uri="{0D108BD9-81ED-4DB2-BD59-A6C34878D82A}">
                    <a16:rowId xmlns="" xmlns:a16="http://schemas.microsoft.com/office/drawing/2014/main" val="10008"/>
                  </a:ext>
                </a:extLst>
              </a:tr>
              <a:tr h="576064">
                <a:tc>
                  <a:txBody>
                    <a:bodyPr/>
                    <a:lstStyle/>
                    <a:p>
                      <a:pPr algn="l" fontAlgn="b"/>
                      <a:r>
                        <a:rPr lang="en-US" sz="1200" b="0" i="0" u="none" strike="noStrike" dirty="0">
                          <a:solidFill>
                            <a:srgbClr val="000000"/>
                          </a:solidFill>
                          <a:effectLst/>
                          <a:latin typeface="微软雅黑" panose="020B0503020204020204" pitchFamily="34" charset="-122"/>
                          <a:ea typeface="微软雅黑" panose="020B0503020204020204" pitchFamily="34" charset="-122"/>
                        </a:rPr>
                        <a:t>HUMAN EMBRYONIC STEM CELL-DERIVED PANCREATIC PROGENITORS;POLYMER-ENCAPSULATED HUMAN STEM CELL-DERIVED BETA CELLS;FUNCTIONAL HUMAN PANCREATIC BETA CELLS;HUMAN EMBRYONIC STEM CELLS;HUMAN PLURIPOTENT STEM CELLS</a:t>
                      </a:r>
                    </a:p>
                  </a:txBody>
                  <a:tcPr marL="9525" marR="9525" marT="9525" marB="0" anchor="b"/>
                </a:tc>
                <a:tc>
                  <a:txBody>
                    <a:bodyPr/>
                    <a:lstStyle/>
                    <a:p>
                      <a:pPr algn="r" fontAlgn="b"/>
                      <a:r>
                        <a:rPr lang="en-US" sz="1200" b="0" i="0" u="none" strike="noStrike" dirty="0">
                          <a:solidFill>
                            <a:srgbClr val="000000"/>
                          </a:solidFill>
                          <a:effectLst/>
                          <a:latin typeface="微软雅黑" panose="020B0503020204020204" pitchFamily="34" charset="-122"/>
                          <a:ea typeface="微软雅黑" panose="020B0503020204020204" pitchFamily="34" charset="-122"/>
                        </a:rPr>
                        <a:t>9</a:t>
                      </a:r>
                    </a:p>
                  </a:txBody>
                  <a:tcPr marL="9525" marR="9525" marT="9525" marB="0" anchor="b"/>
                </a:tc>
                <a:tc>
                  <a:txBody>
                    <a:bodyPr/>
                    <a:lstStyle/>
                    <a:p>
                      <a:pPr algn="r" fontAlgn="b"/>
                      <a:r>
                        <a:rPr lang="en-US" sz="1200" b="0" i="0" u="none" strike="noStrike" dirty="0">
                          <a:solidFill>
                            <a:srgbClr val="000000"/>
                          </a:solidFill>
                          <a:effectLst/>
                          <a:latin typeface="微软雅黑" panose="020B0503020204020204" pitchFamily="34" charset="-122"/>
                          <a:ea typeface="微软雅黑" panose="020B0503020204020204" pitchFamily="34" charset="-122"/>
                        </a:rPr>
                        <a:t>2014.4</a:t>
                      </a:r>
                    </a:p>
                  </a:txBody>
                  <a:tcPr marL="9525" marR="9525" marT="9525" marB="0" anchor="b"/>
                </a:tc>
                <a:extLst>
                  <a:ext uri="{0D108BD9-81ED-4DB2-BD59-A6C34878D82A}">
                    <a16:rowId xmlns="" xmlns:a16="http://schemas.microsoft.com/office/drawing/2014/main" val="10009"/>
                  </a:ext>
                </a:extLst>
              </a:tr>
            </a:tbl>
          </a:graphicData>
        </a:graphic>
      </p:graphicFrame>
      <p:sp>
        <p:nvSpPr>
          <p:cNvPr id="3" name="Rectangle 2"/>
          <p:cNvSpPr txBox="1">
            <a:spLocks noChangeArrowheads="1"/>
          </p:cNvSpPr>
          <p:nvPr/>
        </p:nvSpPr>
        <p:spPr bwMode="auto">
          <a:xfrm>
            <a:off x="1691680" y="2492896"/>
            <a:ext cx="6034037" cy="683264"/>
          </a:xfrm>
          <a:prstGeom prst="rect">
            <a:avLst/>
          </a:prstGeom>
          <a:solidFill>
            <a:schemeClr val="tx2"/>
          </a:solidFill>
          <a:ln>
            <a:solidFill>
              <a:schemeClr val="accent1"/>
            </a:solidFill>
          </a:ln>
          <a:extLst/>
        </p:spPr>
        <p:style>
          <a:lnRef idx="1">
            <a:schemeClr val="accent1"/>
          </a:lnRef>
          <a:fillRef idx="3">
            <a:schemeClr val="accent1"/>
          </a:fillRef>
          <a:effectRef idx="2">
            <a:schemeClr val="accent1"/>
          </a:effectRef>
          <a:fontRef idx="minor">
            <a:schemeClr val="lt1"/>
          </a:fontRef>
        </p:style>
        <p:txBody>
          <a:bodyPr wrap="square">
            <a:spAutoFit/>
          </a:bodyPr>
          <a:lstStyle>
            <a:defPPr>
              <a:defRPr lang="zh-CN"/>
            </a:defPPr>
            <a:lvl1pPr>
              <a:lnSpc>
                <a:spcPct val="120000"/>
              </a:lnSpc>
              <a:buClr>
                <a:srgbClr val="236402"/>
              </a:buClr>
              <a:buSzPct val="60000"/>
              <a:defRPr sz="2000">
                <a:solidFill>
                  <a:srgbClr val="FFFFFF"/>
                </a:solidFill>
                <a:latin typeface="微软雅黑" panose="020B0503020204020204" pitchFamily="34" charset="-122"/>
                <a:ea typeface="微软雅黑" panose="020B0503020204020204" pitchFamily="34" charset="-122"/>
              </a:defRPr>
            </a:lvl1pPr>
            <a:lvl2pPr marL="742950" indent="-285750">
              <a:defRPr>
                <a:latin typeface="Impact" panose="020B0806030902050204" pitchFamily="34" charset="0"/>
              </a:defRPr>
            </a:lvl2pPr>
            <a:lvl3pPr marL="1143000" indent="-228600">
              <a:defRPr>
                <a:latin typeface="Impact" panose="020B0806030902050204" pitchFamily="34" charset="0"/>
              </a:defRPr>
            </a:lvl3pPr>
            <a:lvl4pPr marL="1600200" indent="-228600">
              <a:defRPr>
                <a:latin typeface="Impact" panose="020B0806030902050204" pitchFamily="34" charset="0"/>
              </a:defRPr>
            </a:lvl4pPr>
            <a:lvl5pPr marL="2057400" indent="-228600">
              <a:defRPr>
                <a:latin typeface="Impact" panose="020B0806030902050204" pitchFamily="34" charset="0"/>
              </a:defRPr>
            </a:lvl5pPr>
            <a:lvl6pPr marL="2514600" indent="-228600" eaLnBrk="0" fontAlgn="base" hangingPunct="0">
              <a:spcBef>
                <a:spcPct val="0"/>
              </a:spcBef>
              <a:spcAft>
                <a:spcPct val="0"/>
              </a:spcAft>
              <a:defRPr>
                <a:latin typeface="Impact" panose="020B0806030902050204" pitchFamily="34" charset="0"/>
              </a:defRPr>
            </a:lvl6pPr>
            <a:lvl7pPr marL="2971800" indent="-228600" eaLnBrk="0" fontAlgn="base" hangingPunct="0">
              <a:spcBef>
                <a:spcPct val="0"/>
              </a:spcBef>
              <a:spcAft>
                <a:spcPct val="0"/>
              </a:spcAft>
              <a:defRPr>
                <a:latin typeface="Impact" panose="020B0806030902050204" pitchFamily="34" charset="0"/>
              </a:defRPr>
            </a:lvl7pPr>
            <a:lvl8pPr marL="3429000" indent="-228600" eaLnBrk="0" fontAlgn="base" hangingPunct="0">
              <a:spcBef>
                <a:spcPct val="0"/>
              </a:spcBef>
              <a:spcAft>
                <a:spcPct val="0"/>
              </a:spcAft>
              <a:defRPr>
                <a:latin typeface="Impact" panose="020B0806030902050204" pitchFamily="34" charset="0"/>
              </a:defRPr>
            </a:lvl8pPr>
            <a:lvl9pPr marL="3886200" indent="-228600" eaLnBrk="0" fontAlgn="base" hangingPunct="0">
              <a:spcBef>
                <a:spcPct val="0"/>
              </a:spcBef>
              <a:spcAft>
                <a:spcPct val="0"/>
              </a:spcAft>
              <a:defRPr>
                <a:latin typeface="Impact" panose="020B0806030902050204" pitchFamily="34" charset="0"/>
              </a:defRPr>
            </a:lvl9pPr>
          </a:lstStyle>
          <a:p>
            <a:pPr algn="ctr"/>
            <a:r>
              <a:rPr lang="zh-CN" altLang="en-US" sz="3200" dirty="0"/>
              <a:t>与“干细胞”有关的研究前沿</a:t>
            </a:r>
            <a:endParaRPr lang="en-US" altLang="zh-CN" sz="3200" dirty="0"/>
          </a:p>
        </p:txBody>
      </p:sp>
    </p:spTree>
    <p:extLst>
      <p:ext uri="{BB962C8B-B14F-4D97-AF65-F5344CB8AC3E}">
        <p14:creationId xmlns:p14="http://schemas.microsoft.com/office/powerpoint/2010/main" val="21879797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0" y="764704"/>
            <a:ext cx="9278803" cy="5256584"/>
          </a:xfrm>
          <a:prstGeom prst="rect">
            <a:avLst/>
          </a:prstGeom>
        </p:spPr>
      </p:pic>
      <p:sp>
        <p:nvSpPr>
          <p:cNvPr id="4" name="Title 1"/>
          <p:cNvSpPr txBox="1">
            <a:spLocks/>
          </p:cNvSpPr>
          <p:nvPr/>
        </p:nvSpPr>
        <p:spPr bwMode="auto">
          <a:xfrm>
            <a:off x="467544" y="144116"/>
            <a:ext cx="7369175" cy="836612"/>
          </a:xfrm>
          <a:prstGeom prst="rect">
            <a:avLst/>
          </a:prstGeom>
          <a:extLst/>
        </p:spPr>
        <p:txBody>
          <a:bodyPr vert="horz" lIns="0" tIns="0" rIns="0" bIns="0"/>
          <a:lstStyle>
            <a:defPPr>
              <a:defRPr lang="zh-CN"/>
            </a:defPPr>
            <a:lvl1pPr defTabSz="457200">
              <a:spcBef>
                <a:spcPct val="0"/>
              </a:spcBef>
              <a:buNone/>
              <a:defRPr sz="2400" b="1" i="0" cap="none">
                <a:solidFill>
                  <a:schemeClr val="accent1"/>
                </a:solidFill>
                <a:latin typeface="微软雅黑" panose="020B0503020204020204" pitchFamily="34" charset="-122"/>
                <a:ea typeface="微软雅黑" panose="020B0503020204020204" pitchFamily="34" charset="-122"/>
                <a:cs typeface="Arial" pitchFamily="34" charset="0"/>
              </a:defRPr>
            </a:lvl1pPr>
          </a:lstStyle>
          <a:p>
            <a:r>
              <a:rPr lang="zh-CN" altLang="en-US" dirty="0"/>
              <a:t>研究前沿高被引论文列表</a:t>
            </a:r>
            <a:endParaRPr lang="en-US" dirty="0"/>
          </a:p>
        </p:txBody>
      </p:sp>
    </p:spTree>
    <p:extLst>
      <p:ext uri="{BB962C8B-B14F-4D97-AF65-F5344CB8AC3E}">
        <p14:creationId xmlns:p14="http://schemas.microsoft.com/office/powerpoint/2010/main" val="1979097985"/>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r>
              <a:rPr lang="en-US" altLang="zh-CN" sz="2400" dirty="0">
                <a:cs typeface="Arial" panose="020B0604020202020204" pitchFamily="34" charset="0"/>
                <a:sym typeface="+mn-lt"/>
              </a:rPr>
              <a:t>ESI</a:t>
            </a:r>
            <a:r>
              <a:rPr lang="zh-CN" altLang="en-US" sz="2400" dirty="0">
                <a:cs typeface="Arial" panose="020B0604020202020204" pitchFamily="34" charset="0"/>
                <a:sym typeface="+mn-lt"/>
              </a:rPr>
              <a:t>事实性数据绩效评估的应用</a:t>
            </a:r>
            <a:endParaRPr lang="en-US" sz="2400" dirty="0">
              <a:cs typeface="Arial" panose="020B0604020202020204" pitchFamily="34" charset="0"/>
              <a:sym typeface="+mn-lt"/>
            </a:endParaRPr>
          </a:p>
        </p:txBody>
      </p:sp>
      <p:sp>
        <p:nvSpPr>
          <p:cNvPr id="1024" name="AutoShape 6" descr="http://img5.imgtn.bdimg.com/it/u=867294581,216519060&amp;fm=26&amp;gp=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en-US">
              <a:solidFill>
                <a:srgbClr val="000000"/>
              </a:solidFill>
              <a:latin typeface="Arial" panose="020B0604020202020204" pitchFamily="34" charset="0"/>
              <a:ea typeface="宋体" panose="02010600030101010101" pitchFamily="2" charset="-122"/>
              <a:cs typeface="+mn-ea"/>
              <a:sym typeface="+mn-lt"/>
            </a:endParaRPr>
          </a:p>
        </p:txBody>
      </p:sp>
      <p:grpSp>
        <p:nvGrpSpPr>
          <p:cNvPr id="2" name="Group 1029"/>
          <p:cNvGrpSpPr/>
          <p:nvPr/>
        </p:nvGrpSpPr>
        <p:grpSpPr>
          <a:xfrm>
            <a:off x="907594" y="999242"/>
            <a:ext cx="7331434" cy="5250729"/>
            <a:chOff x="643874" y="999242"/>
            <a:chExt cx="8034993" cy="5782142"/>
          </a:xfrm>
        </p:grpSpPr>
        <p:grpSp>
          <p:nvGrpSpPr>
            <p:cNvPr id="3" name="Group 28"/>
            <p:cNvGrpSpPr/>
            <p:nvPr/>
          </p:nvGrpSpPr>
          <p:grpSpPr>
            <a:xfrm>
              <a:off x="651752" y="4893013"/>
              <a:ext cx="3249688" cy="1272184"/>
              <a:chOff x="5175115" y="865762"/>
              <a:chExt cx="3246120" cy="1252728"/>
            </a:xfrm>
          </p:grpSpPr>
          <p:sp>
            <p:nvSpPr>
              <p:cNvPr id="28" name="Rectangle 27"/>
              <p:cNvSpPr/>
              <p:nvPr/>
            </p:nvSpPr>
            <p:spPr>
              <a:xfrm>
                <a:off x="5175115" y="865762"/>
                <a:ext cx="3246120" cy="1252728"/>
              </a:xfrm>
              <a:prstGeom prst="rect">
                <a:avLst/>
              </a:prstGeom>
              <a:solidFill>
                <a:schemeClr val="bg1"/>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latin typeface="微软雅黑" panose="020B0503020204020204" pitchFamily="34" charset="-122"/>
                  <a:ea typeface="微软雅黑" panose="020B0503020204020204" pitchFamily="34" charset="-122"/>
                  <a:cs typeface="+mn-ea"/>
                  <a:sym typeface="+mn-lt"/>
                </a:endParaRPr>
              </a:p>
            </p:txBody>
          </p:sp>
          <p:pic>
            <p:nvPicPr>
              <p:cNvPr id="26" name="Picture 2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236420" y="924129"/>
                <a:ext cx="2728948" cy="661480"/>
              </a:xfrm>
              <a:prstGeom prst="rect">
                <a:avLst/>
              </a:prstGeom>
            </p:spPr>
          </p:pic>
          <p:pic>
            <p:nvPicPr>
              <p:cNvPr id="30" name="Picture 2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128426" y="1400783"/>
                <a:ext cx="2200802" cy="706675"/>
              </a:xfrm>
              <a:prstGeom prst="rect">
                <a:avLst/>
              </a:prstGeom>
            </p:spPr>
          </p:pic>
        </p:grpSp>
        <p:pic>
          <p:nvPicPr>
            <p:cNvPr id="24" name="Picture 6"/>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r="-16"/>
            <a:stretch/>
          </p:blipFill>
          <p:spPr bwMode="auto">
            <a:xfrm>
              <a:off x="714022" y="1930403"/>
              <a:ext cx="3232861" cy="1795117"/>
            </a:xfrm>
            <a:prstGeom prst="rect">
              <a:avLst/>
            </a:prstGeom>
            <a:noFill/>
            <a:ln w="12700">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ïšḻïďê-矩形 1"/>
            <p:cNvSpPr/>
            <p:nvPr/>
          </p:nvSpPr>
          <p:spPr>
            <a:xfrm>
              <a:off x="4596442" y="999242"/>
              <a:ext cx="140538" cy="578214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pPr>
              <a:endParaRPr>
                <a:solidFill>
                  <a:srgbClr val="FFFFFF"/>
                </a:solidFill>
                <a:latin typeface="微软雅黑" panose="020B0503020204020204" pitchFamily="34" charset="-122"/>
                <a:ea typeface="微软雅黑" panose="020B0503020204020204" pitchFamily="34" charset="-122"/>
                <a:cs typeface="+mn-ea"/>
                <a:sym typeface="+mn-lt"/>
              </a:endParaRPr>
            </a:p>
          </p:txBody>
        </p:sp>
        <p:sp>
          <p:nvSpPr>
            <p:cNvPr id="8" name="ïšḻïďê-椭圆 2"/>
            <p:cNvSpPr/>
            <p:nvPr/>
          </p:nvSpPr>
          <p:spPr>
            <a:xfrm>
              <a:off x="4473971" y="1860539"/>
              <a:ext cx="385478" cy="385478"/>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pPr>
              <a:endParaRPr>
                <a:solidFill>
                  <a:srgbClr val="FFFFFF"/>
                </a:solidFill>
                <a:latin typeface="微软雅黑" panose="020B0503020204020204" pitchFamily="34" charset="-122"/>
                <a:ea typeface="微软雅黑" panose="020B0503020204020204" pitchFamily="34" charset="-122"/>
                <a:cs typeface="+mn-ea"/>
                <a:sym typeface="+mn-lt"/>
              </a:endParaRPr>
            </a:p>
          </p:txBody>
        </p:sp>
        <p:sp>
          <p:nvSpPr>
            <p:cNvPr id="9" name="ïšḻïďê-椭圆 3"/>
            <p:cNvSpPr/>
            <p:nvPr/>
          </p:nvSpPr>
          <p:spPr>
            <a:xfrm>
              <a:off x="4473971" y="3697574"/>
              <a:ext cx="385478" cy="385478"/>
            </a:xfrm>
            <a:prstGeom prst="ellipse">
              <a:avLst/>
            </a:prstGeom>
            <a:solidFill>
              <a:schemeClr val="accent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pPr>
              <a:endParaRPr>
                <a:solidFill>
                  <a:srgbClr val="FFFFFF"/>
                </a:solidFill>
                <a:latin typeface="微软雅黑" panose="020B0503020204020204" pitchFamily="34" charset="-122"/>
                <a:ea typeface="微软雅黑" panose="020B0503020204020204" pitchFamily="34" charset="-122"/>
                <a:cs typeface="+mn-ea"/>
                <a:sym typeface="+mn-lt"/>
              </a:endParaRPr>
            </a:p>
          </p:txBody>
        </p:sp>
        <p:sp>
          <p:nvSpPr>
            <p:cNvPr id="10" name="ïšḻïďê-椭圆 4"/>
            <p:cNvSpPr/>
            <p:nvPr/>
          </p:nvSpPr>
          <p:spPr>
            <a:xfrm>
              <a:off x="4473971" y="5456309"/>
              <a:ext cx="385478" cy="385478"/>
            </a:xfrm>
            <a:prstGeom prst="ellipse">
              <a:avLst/>
            </a:prstGeom>
            <a:solidFill>
              <a:schemeClr val="accent4"/>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pPr>
              <a:endParaRPr>
                <a:solidFill>
                  <a:srgbClr val="FFFFFF"/>
                </a:solidFill>
                <a:latin typeface="微软雅黑" panose="020B0503020204020204" pitchFamily="34" charset="-122"/>
                <a:ea typeface="微软雅黑" panose="020B0503020204020204" pitchFamily="34" charset="-122"/>
                <a:cs typeface="+mn-ea"/>
                <a:sym typeface="+mn-lt"/>
              </a:endParaRPr>
            </a:p>
          </p:txBody>
        </p:sp>
        <p:sp>
          <p:nvSpPr>
            <p:cNvPr id="12" name="ïšḻïďê-文本框 8"/>
            <p:cNvSpPr txBox="1"/>
            <p:nvPr/>
          </p:nvSpPr>
          <p:spPr>
            <a:xfrm>
              <a:off x="1022660" y="3039053"/>
              <a:ext cx="1875372" cy="497069"/>
            </a:xfrm>
            <a:prstGeom prst="rect">
              <a:avLst/>
            </a:prstGeom>
            <a:noFill/>
          </p:spPr>
          <p:txBody>
            <a:bodyPr anchor="ctr"/>
            <a:lstStyle/>
            <a:p>
              <a:pPr algn="ctr" eaLnBrk="0" fontAlgn="base" hangingPunct="0">
                <a:spcBef>
                  <a:spcPct val="0"/>
                </a:spcBef>
                <a:spcAft>
                  <a:spcPct val="0"/>
                </a:spcAft>
              </a:pPr>
              <a:endParaRPr>
                <a:solidFill>
                  <a:srgbClr val="000000"/>
                </a:solidFill>
                <a:latin typeface="微软雅黑" panose="020B0503020204020204" pitchFamily="34" charset="-122"/>
                <a:ea typeface="微软雅黑" panose="020B0503020204020204" pitchFamily="34" charset="-122"/>
                <a:cs typeface="+mn-ea"/>
                <a:sym typeface="+mn-lt"/>
              </a:endParaRPr>
            </a:p>
          </p:txBody>
        </p:sp>
        <p:sp>
          <p:nvSpPr>
            <p:cNvPr id="13" name="ïšḻïďê-矩形 9"/>
            <p:cNvSpPr/>
            <p:nvPr/>
          </p:nvSpPr>
          <p:spPr>
            <a:xfrm>
              <a:off x="643874" y="4297358"/>
              <a:ext cx="3244425" cy="578213"/>
            </a:xfrm>
            <a:prstGeom prst="rect">
              <a:avLst/>
            </a:prstGeom>
            <a:solidFill>
              <a:schemeClr val="accent4"/>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lIns="144000" anchor="ctr">
              <a:normAutofit/>
            </a:bodyPr>
            <a:lstStyle/>
            <a:p>
              <a:pPr algn="ctr" defTabSz="914378" eaLnBrk="0" fontAlgn="base" hangingPunct="0">
                <a:lnSpc>
                  <a:spcPct val="120000"/>
                </a:lnSpc>
                <a:spcBef>
                  <a:spcPct val="0"/>
                </a:spcBef>
                <a:spcAft>
                  <a:spcPct val="0"/>
                </a:spcAft>
                <a:defRPr/>
              </a:pPr>
              <a:r>
                <a:rPr lang="zh-CN" altLang="en-US" sz="1600" dirty="0">
                  <a:solidFill>
                    <a:srgbClr val="FFFFFF"/>
                  </a:solidFill>
                  <a:latin typeface="微软雅黑" panose="020B0503020204020204" pitchFamily="34" charset="-122"/>
                  <a:ea typeface="微软雅黑" panose="020B0503020204020204" pitchFamily="34" charset="-122"/>
                  <a:cs typeface="+mn-ea"/>
                  <a:sym typeface="+mn-lt"/>
                </a:rPr>
                <a:t>教育部学科评估及各地区政策</a:t>
              </a:r>
            </a:p>
          </p:txBody>
        </p:sp>
        <p:sp>
          <p:nvSpPr>
            <p:cNvPr id="14" name="ïšḻïďê-矩形 11"/>
            <p:cNvSpPr/>
            <p:nvPr/>
          </p:nvSpPr>
          <p:spPr>
            <a:xfrm>
              <a:off x="5432747" y="2633501"/>
              <a:ext cx="3246120" cy="578213"/>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144000" anchor="ctr">
              <a:normAutofit/>
            </a:bodyPr>
            <a:lstStyle/>
            <a:p>
              <a:pPr algn="ctr" defTabSz="914378" eaLnBrk="0" fontAlgn="base" hangingPunct="0">
                <a:lnSpc>
                  <a:spcPct val="120000"/>
                </a:lnSpc>
                <a:spcBef>
                  <a:spcPct val="0"/>
                </a:spcBef>
                <a:spcAft>
                  <a:spcPct val="0"/>
                </a:spcAft>
                <a:defRPr/>
              </a:pPr>
              <a:r>
                <a:rPr lang="zh-CN" altLang="en-US" sz="1600" dirty="0">
                  <a:solidFill>
                    <a:srgbClr val="FFFFFF"/>
                  </a:solidFill>
                  <a:latin typeface="微软雅黑" panose="020B0503020204020204" pitchFamily="34" charset="-122"/>
                  <a:ea typeface="微软雅黑" panose="020B0503020204020204" pitchFamily="34" charset="-122"/>
                  <a:cs typeface="+mn-ea"/>
                  <a:sym typeface="+mn-lt"/>
                </a:rPr>
                <a:t>国际大学排名</a:t>
              </a:r>
            </a:p>
          </p:txBody>
        </p:sp>
        <p:sp>
          <p:nvSpPr>
            <p:cNvPr id="18" name="ïšḻïďê-等腰三角形 17"/>
            <p:cNvSpPr/>
            <p:nvPr/>
          </p:nvSpPr>
          <p:spPr>
            <a:xfrm rot="16200000">
              <a:off x="4096525" y="1951162"/>
              <a:ext cx="236908" cy="20423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pPr>
              <a:endParaRPr>
                <a:solidFill>
                  <a:srgbClr val="FFFFFF"/>
                </a:solidFill>
                <a:latin typeface="微软雅黑" panose="020B0503020204020204" pitchFamily="34" charset="-122"/>
                <a:ea typeface="微软雅黑" panose="020B0503020204020204" pitchFamily="34" charset="-122"/>
                <a:cs typeface="+mn-ea"/>
                <a:sym typeface="+mn-lt"/>
              </a:endParaRPr>
            </a:p>
          </p:txBody>
        </p:sp>
        <p:sp>
          <p:nvSpPr>
            <p:cNvPr id="19" name="ïšḻïďê-等腰三角形 18"/>
            <p:cNvSpPr/>
            <p:nvPr/>
          </p:nvSpPr>
          <p:spPr>
            <a:xfrm rot="16200000">
              <a:off x="4096525" y="5548938"/>
              <a:ext cx="236908" cy="204232"/>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pPr>
              <a:endParaRPr>
                <a:solidFill>
                  <a:srgbClr val="FFFFFF"/>
                </a:solidFill>
                <a:latin typeface="微软雅黑" panose="020B0503020204020204" pitchFamily="34" charset="-122"/>
                <a:ea typeface="微软雅黑" panose="020B0503020204020204" pitchFamily="34" charset="-122"/>
                <a:cs typeface="+mn-ea"/>
                <a:sym typeface="+mn-lt"/>
              </a:endParaRPr>
            </a:p>
          </p:txBody>
        </p:sp>
        <p:sp>
          <p:nvSpPr>
            <p:cNvPr id="20" name="ïšḻïďê-等腰三角形 19"/>
            <p:cNvSpPr/>
            <p:nvPr/>
          </p:nvSpPr>
          <p:spPr>
            <a:xfrm rot="5400000" flipH="1">
              <a:off x="4989221" y="3788197"/>
              <a:ext cx="236908" cy="204232"/>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pPr>
              <a:endParaRPr>
                <a:solidFill>
                  <a:srgbClr val="FFFFFF"/>
                </a:solidFill>
                <a:latin typeface="微软雅黑" panose="020B0503020204020204" pitchFamily="34" charset="-122"/>
                <a:ea typeface="微软雅黑" panose="020B0503020204020204" pitchFamily="34" charset="-122"/>
                <a:cs typeface="+mn-ea"/>
                <a:sym typeface="+mn-lt"/>
              </a:endParaRPr>
            </a:p>
          </p:txBody>
        </p:sp>
        <p:sp>
          <p:nvSpPr>
            <p:cNvPr id="11" name="ïšḻïďê-矩形 5"/>
            <p:cNvSpPr/>
            <p:nvPr/>
          </p:nvSpPr>
          <p:spPr>
            <a:xfrm>
              <a:off x="707153" y="1335152"/>
              <a:ext cx="3244425" cy="578213"/>
            </a:xfrm>
            <a:prstGeom prst="rect">
              <a:avLst/>
            </a:pr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144000" anchor="ctr">
              <a:normAutofit/>
            </a:bodyPr>
            <a:lstStyle/>
            <a:p>
              <a:pPr algn="ctr" defTabSz="914378" eaLnBrk="0" fontAlgn="base" hangingPunct="0">
                <a:lnSpc>
                  <a:spcPct val="120000"/>
                </a:lnSpc>
                <a:spcBef>
                  <a:spcPct val="0"/>
                </a:spcBef>
                <a:spcAft>
                  <a:spcPct val="0"/>
                </a:spcAft>
                <a:defRPr/>
              </a:pPr>
              <a:r>
                <a:rPr lang="zh-CN" altLang="en-US" sz="1600" dirty="0">
                  <a:solidFill>
                    <a:srgbClr val="FFFFFF"/>
                  </a:solidFill>
                  <a:latin typeface="微软雅黑" panose="020B0503020204020204" pitchFamily="34" charset="-122"/>
                  <a:ea typeface="微软雅黑" panose="020B0503020204020204" pitchFamily="34" charset="-122"/>
                  <a:cs typeface="+mn-ea"/>
                  <a:sym typeface="+mn-lt"/>
                </a:rPr>
                <a:t>国家“双一流”建设</a:t>
              </a:r>
            </a:p>
          </p:txBody>
        </p:sp>
        <p:pic>
          <p:nvPicPr>
            <p:cNvPr id="1029" name="Picture 1028"/>
            <p:cNvPicPr>
              <a:picLocks/>
            </p:cNvPicPr>
            <p:nvPr/>
          </p:nvPicPr>
          <p:blipFill rotWithShape="1">
            <a:blip r:embed="rId7" cstate="screen">
              <a:extLst>
                <a:ext uri="{28A0092B-C50C-407E-A947-70E740481C1C}">
                  <a14:useLocalDpi xmlns:a14="http://schemas.microsoft.com/office/drawing/2010/main"/>
                </a:ext>
              </a:extLst>
            </a:blip>
            <a:srcRect/>
            <a:stretch/>
          </p:blipFill>
          <p:spPr>
            <a:xfrm>
              <a:off x="5445123" y="3220746"/>
              <a:ext cx="3231948" cy="1708410"/>
            </a:xfrm>
            <a:prstGeom prst="rect">
              <a:avLst/>
            </a:prstGeom>
            <a:ln w="12700">
              <a:solidFill>
                <a:schemeClr val="accent2"/>
              </a:solidFill>
            </a:ln>
          </p:spPr>
        </p:pic>
      </p:grpSp>
    </p:spTree>
    <p:custDataLst>
      <p:tags r:id="rId1"/>
    </p:custDataLst>
    <p:extLst>
      <p:ext uri="{BB962C8B-B14F-4D97-AF65-F5344CB8AC3E}">
        <p14:creationId xmlns:p14="http://schemas.microsoft.com/office/powerpoint/2010/main" val="11842180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1555" y="357061"/>
            <a:ext cx="7369175" cy="486141"/>
          </a:xfrm>
        </p:spPr>
        <p:txBody>
          <a:bodyPr vert="horz" lIns="0" tIns="0" rIns="0" bIns="0"/>
          <a:lstStyle/>
          <a:p>
            <a:r>
              <a:rPr lang="zh-CN" altLang="en-US" sz="2400" b="1" dirty="0">
                <a:cs typeface="Arial" pitchFamily="34" charset="0"/>
              </a:rPr>
              <a:t>加强学科规划与发展（国际合作意义重大）</a:t>
            </a:r>
            <a:r>
              <a:rPr lang="en-US" sz="2400" b="1" dirty="0">
                <a:cs typeface="Arial" pitchFamily="34" charset="0"/>
              </a:rPr>
              <a:t/>
            </a:r>
            <a:br>
              <a:rPr lang="en-US" sz="2400" b="1" dirty="0">
                <a:cs typeface="Arial" pitchFamily="34" charset="0"/>
              </a:rPr>
            </a:br>
            <a:endParaRPr lang="zh-CN" altLang="en-US" sz="2400" b="1" dirty="0">
              <a:cs typeface="Arial" pitchFamily="34" charset="0"/>
            </a:endParaRPr>
          </a:p>
        </p:txBody>
      </p:sp>
      <p:graphicFrame>
        <p:nvGraphicFramePr>
          <p:cNvPr id="4" name="Diagram 3"/>
          <p:cNvGraphicFramePr/>
          <p:nvPr>
            <p:extLst/>
          </p:nvPr>
        </p:nvGraphicFramePr>
        <p:xfrm>
          <a:off x="973168" y="1333500"/>
          <a:ext cx="6937117" cy="44082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5" name="Straight Connector 4"/>
          <p:cNvCxnSpPr/>
          <p:nvPr/>
        </p:nvCxnSpPr>
        <p:spPr>
          <a:xfrm>
            <a:off x="104775" y="800100"/>
            <a:ext cx="8629650"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7794958"/>
      </p:ext>
    </p:extLst>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4775" y="302987"/>
            <a:ext cx="7369175" cy="486141"/>
          </a:xfrm>
        </p:spPr>
        <p:txBody>
          <a:bodyPr vert="horz" lIns="0" tIns="0" rIns="0" bIns="0"/>
          <a:lstStyle/>
          <a:p>
            <a:r>
              <a:rPr lang="zh-CN" altLang="en-US" sz="2400" b="1" dirty="0">
                <a:cs typeface="Arial" pitchFamily="34" charset="0"/>
              </a:rPr>
              <a:t>加强高效的国际合作</a:t>
            </a:r>
            <a:r>
              <a:rPr lang="en-US" sz="2400" b="1" dirty="0">
                <a:cs typeface="Arial" pitchFamily="34" charset="0"/>
              </a:rPr>
              <a:t/>
            </a:r>
            <a:br>
              <a:rPr lang="en-US" sz="2400" b="1" dirty="0">
                <a:cs typeface="Arial" pitchFamily="34" charset="0"/>
              </a:rPr>
            </a:br>
            <a:endParaRPr lang="zh-CN" altLang="en-US" sz="2400" b="1" dirty="0">
              <a:cs typeface="Arial" pitchFamily="34" charset="0"/>
            </a:endParaRPr>
          </a:p>
        </p:txBody>
      </p:sp>
      <p:cxnSp>
        <p:nvCxnSpPr>
          <p:cNvPr id="5" name="Straight Connector 4"/>
          <p:cNvCxnSpPr/>
          <p:nvPr/>
        </p:nvCxnSpPr>
        <p:spPr>
          <a:xfrm>
            <a:off x="104775" y="800100"/>
            <a:ext cx="8629650"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44" y="980729"/>
            <a:ext cx="7556712" cy="5077166"/>
          </a:xfrm>
          <a:prstGeom prst="rect">
            <a:avLst/>
          </a:prstGeom>
        </p:spPr>
      </p:pic>
    </p:spTree>
    <p:extLst>
      <p:ext uri="{BB962C8B-B14F-4D97-AF65-F5344CB8AC3E}">
        <p14:creationId xmlns:p14="http://schemas.microsoft.com/office/powerpoint/2010/main" val="4258024802"/>
      </p:ext>
    </p:extLst>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4775" y="313959"/>
            <a:ext cx="7369175" cy="486141"/>
          </a:xfrm>
        </p:spPr>
        <p:txBody>
          <a:bodyPr vert="horz" lIns="0" tIns="0" rIns="0" bIns="0"/>
          <a:lstStyle/>
          <a:p>
            <a:r>
              <a:rPr lang="zh-CN" altLang="en-US" sz="2400" b="1" dirty="0">
                <a:cs typeface="Arial" pitchFamily="34" charset="0"/>
              </a:rPr>
              <a:t>关注和重视高影响力论文</a:t>
            </a:r>
            <a:r>
              <a:rPr lang="en-US" sz="2400" b="1" dirty="0">
                <a:cs typeface="Arial" pitchFamily="34" charset="0"/>
              </a:rPr>
              <a:t/>
            </a:r>
            <a:br>
              <a:rPr lang="en-US" sz="2400" b="1" dirty="0">
                <a:cs typeface="Arial" pitchFamily="34" charset="0"/>
              </a:rPr>
            </a:br>
            <a:endParaRPr lang="zh-CN" altLang="en-US" sz="2400" b="1" dirty="0">
              <a:cs typeface="Arial" pitchFamily="34" charset="0"/>
            </a:endParaRPr>
          </a:p>
        </p:txBody>
      </p:sp>
      <p:cxnSp>
        <p:nvCxnSpPr>
          <p:cNvPr id="5" name="Straight Connector 4"/>
          <p:cNvCxnSpPr/>
          <p:nvPr/>
        </p:nvCxnSpPr>
        <p:spPr>
          <a:xfrm>
            <a:off x="104775" y="800100"/>
            <a:ext cx="8629650"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 name="Rectangle 6"/>
          <p:cNvSpPr>
            <a:spLocks noChangeArrowheads="1"/>
          </p:cNvSpPr>
          <p:nvPr/>
        </p:nvSpPr>
        <p:spPr bwMode="auto">
          <a:xfrm>
            <a:off x="351147" y="5718691"/>
            <a:ext cx="7182111" cy="438582"/>
          </a:xfrm>
          <a:prstGeom prst="rect">
            <a:avLst/>
          </a:prstGeom>
          <a:solidFill>
            <a:schemeClr val="accent5"/>
          </a:solidFill>
          <a:ln>
            <a:solidFill>
              <a:schemeClr val="accent5"/>
            </a:solidFill>
            <a:headEnd/>
            <a:tailEnd/>
          </a:ln>
          <a:extLst/>
        </p:spPr>
        <p:style>
          <a:lnRef idx="1">
            <a:schemeClr val="accent1"/>
          </a:lnRef>
          <a:fillRef idx="3">
            <a:schemeClr val="accent1"/>
          </a:fillRef>
          <a:effectRef idx="2">
            <a:schemeClr val="accent1"/>
          </a:effectRef>
          <a:fontRef idx="minor">
            <a:schemeClr val="lt1"/>
          </a:fontRef>
        </p:style>
        <p:txBody>
          <a:bodyPr wrap="square">
            <a:spAutoFit/>
          </a:bodyPr>
          <a:lstStyle/>
          <a:p>
            <a:pPr>
              <a:lnSpc>
                <a:spcPct val="125000"/>
              </a:lnSpc>
              <a:spcBef>
                <a:spcPct val="0"/>
              </a:spcBef>
            </a:pPr>
            <a:r>
              <a:rPr lang="zh-CN" altLang="en-US" b="1" dirty="0">
                <a:solidFill>
                  <a:schemeClr val="bg1"/>
                </a:solidFill>
                <a:latin typeface="微软雅黑" pitchFamily="34" charset="-122"/>
                <a:ea typeface="微软雅黑" pitchFamily="34" charset="-122"/>
              </a:rPr>
              <a:t>高影响力论文会对机构整体影响力的提升有重要的带动和提升作用。</a:t>
            </a:r>
            <a:endParaRPr lang="en-US" altLang="zh-CN" b="1" dirty="0">
              <a:solidFill>
                <a:schemeClr val="bg1"/>
              </a:solidFill>
              <a:latin typeface="微软雅黑" pitchFamily="34" charset="-122"/>
              <a:ea typeface="微软雅黑" pitchFamily="34" charset="-122"/>
            </a:endParaRPr>
          </a:p>
        </p:txBody>
      </p:sp>
      <p:graphicFrame>
        <p:nvGraphicFramePr>
          <p:cNvPr id="4" name="表格 3"/>
          <p:cNvGraphicFramePr>
            <a:graphicFrameLocks noGrp="1"/>
          </p:cNvGraphicFramePr>
          <p:nvPr>
            <p:extLst>
              <p:ext uri="{D42A27DB-BD31-4B8C-83A1-F6EECF244321}">
                <p14:modId xmlns:p14="http://schemas.microsoft.com/office/powerpoint/2010/main" val="997505472"/>
              </p:ext>
            </p:extLst>
          </p:nvPr>
        </p:nvGraphicFramePr>
        <p:xfrm>
          <a:off x="351147" y="962421"/>
          <a:ext cx="8136905" cy="4593950"/>
        </p:xfrm>
        <a:graphic>
          <a:graphicData uri="http://schemas.openxmlformats.org/drawingml/2006/table">
            <a:tbl>
              <a:tblPr/>
              <a:tblGrid>
                <a:gridCol w="1162415"/>
                <a:gridCol w="1162415"/>
                <a:gridCol w="1162415"/>
                <a:gridCol w="689219"/>
                <a:gridCol w="1224136"/>
                <a:gridCol w="1296144"/>
                <a:gridCol w="1440161"/>
              </a:tblGrid>
              <a:tr h="266614">
                <a:tc>
                  <a:txBody>
                    <a:bodyPr/>
                    <a:lstStyle/>
                    <a:p>
                      <a:pPr algn="ctr" rtl="0" fontAlgn="b"/>
                      <a:r>
                        <a:rPr lang="zh-CN" altLang="en-US" sz="1400" b="1" i="0" u="none" strike="noStrike" dirty="0">
                          <a:solidFill>
                            <a:srgbClr val="000000"/>
                          </a:solidFill>
                          <a:effectLst/>
                          <a:latin typeface="微软雅黑" panose="020B0503020204020204" pitchFamily="34" charset="-122"/>
                          <a:ea typeface="微软雅黑" panose="020B0503020204020204" pitchFamily="34" charset="-122"/>
                        </a:rPr>
                        <a:t>学科领域</a:t>
                      </a:r>
                    </a:p>
                  </a:txBody>
                  <a:tcPr marL="6491" marR="6491" marT="6491" marB="0" anchor="ctr">
                    <a:lnL>
                      <a:noFill/>
                    </a:lnL>
                    <a:lnR>
                      <a:noFill/>
                    </a:lnR>
                    <a:lnT w="12700" cap="flat" cmpd="sng" algn="ctr">
                      <a:solidFill>
                        <a:schemeClr val="tx1"/>
                      </a:solidFill>
                      <a:prstDash val="solid"/>
                      <a:round/>
                      <a:headEnd type="none" w="med" len="med"/>
                      <a:tailEnd type="none" w="med" len="med"/>
                    </a:lnT>
                    <a:lnB w="12700" cap="flat" cmpd="sng" algn="ctr">
                      <a:solidFill>
                        <a:srgbClr val="139503"/>
                      </a:solidFill>
                      <a:prstDash val="solid"/>
                      <a:round/>
                      <a:headEnd type="none" w="med" len="med"/>
                      <a:tailEnd type="none" w="med" len="med"/>
                    </a:lnB>
                  </a:tcPr>
                </a:tc>
                <a:tc>
                  <a:txBody>
                    <a:bodyPr/>
                    <a:lstStyle/>
                    <a:p>
                      <a:pPr algn="ctr" rtl="0" fontAlgn="b"/>
                      <a:r>
                        <a:rPr lang="zh-CN" altLang="en-US" sz="1400" b="1" i="0" u="none" strike="noStrike">
                          <a:solidFill>
                            <a:srgbClr val="000000"/>
                          </a:solidFill>
                          <a:effectLst/>
                          <a:latin typeface="微软雅黑" panose="020B0503020204020204" pitchFamily="34" charset="-122"/>
                          <a:ea typeface="微软雅黑" panose="020B0503020204020204" pitchFamily="34" charset="-122"/>
                        </a:rPr>
                        <a:t>发文量</a:t>
                      </a:r>
                    </a:p>
                  </a:txBody>
                  <a:tcPr marL="6491" marR="6491" marT="6491" marB="0" anchor="ctr">
                    <a:lnL>
                      <a:noFill/>
                    </a:lnL>
                    <a:lnR>
                      <a:noFill/>
                    </a:lnR>
                    <a:lnT w="12700" cap="flat" cmpd="sng" algn="ctr">
                      <a:solidFill>
                        <a:schemeClr val="tx1"/>
                      </a:solidFill>
                      <a:prstDash val="solid"/>
                      <a:round/>
                      <a:headEnd type="none" w="med" len="med"/>
                      <a:tailEnd type="none" w="med" len="med"/>
                    </a:lnT>
                    <a:lnB w="12700" cap="flat" cmpd="sng" algn="ctr">
                      <a:solidFill>
                        <a:srgbClr val="139503"/>
                      </a:solidFill>
                      <a:prstDash val="solid"/>
                      <a:round/>
                      <a:headEnd type="none" w="med" len="med"/>
                      <a:tailEnd type="none" w="med" len="med"/>
                    </a:lnB>
                  </a:tcPr>
                </a:tc>
                <a:tc>
                  <a:txBody>
                    <a:bodyPr/>
                    <a:lstStyle/>
                    <a:p>
                      <a:pPr algn="ctr" rtl="0" fontAlgn="b"/>
                      <a:r>
                        <a:rPr lang="zh-CN" altLang="en-US" sz="1400" b="1" i="0" u="none" strike="noStrike">
                          <a:solidFill>
                            <a:srgbClr val="000000"/>
                          </a:solidFill>
                          <a:effectLst/>
                          <a:latin typeface="微软雅黑" panose="020B0503020204020204" pitchFamily="34" charset="-122"/>
                          <a:ea typeface="微软雅黑" panose="020B0503020204020204" pitchFamily="34" charset="-122"/>
                        </a:rPr>
                        <a:t>被引频次</a:t>
                      </a:r>
                    </a:p>
                  </a:txBody>
                  <a:tcPr marL="6491" marR="6491" marT="6491" marB="0" anchor="ctr">
                    <a:lnL>
                      <a:noFill/>
                    </a:lnL>
                    <a:lnR>
                      <a:noFill/>
                    </a:lnR>
                    <a:lnT w="12700" cap="flat" cmpd="sng" algn="ctr">
                      <a:solidFill>
                        <a:schemeClr val="tx1"/>
                      </a:solidFill>
                      <a:prstDash val="solid"/>
                      <a:round/>
                      <a:headEnd type="none" w="med" len="med"/>
                      <a:tailEnd type="none" w="med" len="med"/>
                    </a:lnT>
                    <a:lnB w="12700" cap="flat" cmpd="sng" algn="ctr">
                      <a:solidFill>
                        <a:srgbClr val="139503"/>
                      </a:solidFill>
                      <a:prstDash val="solid"/>
                      <a:round/>
                      <a:headEnd type="none" w="med" len="med"/>
                      <a:tailEnd type="none" w="med" len="med"/>
                    </a:lnB>
                  </a:tcPr>
                </a:tc>
                <a:tc>
                  <a:txBody>
                    <a:bodyPr/>
                    <a:lstStyle/>
                    <a:p>
                      <a:pPr algn="ctr" rtl="0" fontAlgn="b"/>
                      <a:r>
                        <a:rPr lang="en-US" sz="1400" b="1" i="0" u="none" strike="noStrike">
                          <a:solidFill>
                            <a:srgbClr val="000000"/>
                          </a:solidFill>
                          <a:effectLst/>
                          <a:latin typeface="微软雅黑" panose="020B0503020204020204" pitchFamily="34" charset="-122"/>
                          <a:ea typeface="微软雅黑" panose="020B0503020204020204" pitchFamily="34" charset="-122"/>
                        </a:rPr>
                        <a:t>HCP</a:t>
                      </a:r>
                    </a:p>
                  </a:txBody>
                  <a:tcPr marL="6491" marR="6491" marT="6491" marB="0" anchor="ctr">
                    <a:lnL>
                      <a:noFill/>
                    </a:lnL>
                    <a:lnR>
                      <a:noFill/>
                    </a:lnR>
                    <a:lnT w="12700" cap="flat" cmpd="sng" algn="ctr">
                      <a:solidFill>
                        <a:schemeClr val="tx1"/>
                      </a:solidFill>
                      <a:prstDash val="solid"/>
                      <a:round/>
                      <a:headEnd type="none" w="med" len="med"/>
                      <a:tailEnd type="none" w="med" len="med"/>
                    </a:lnT>
                    <a:lnB w="12700" cap="flat" cmpd="sng" algn="ctr">
                      <a:solidFill>
                        <a:srgbClr val="139503"/>
                      </a:solidFill>
                      <a:prstDash val="solid"/>
                      <a:round/>
                      <a:headEnd type="none" w="med" len="med"/>
                      <a:tailEnd type="none" w="med" len="med"/>
                    </a:lnB>
                  </a:tcPr>
                </a:tc>
                <a:tc>
                  <a:txBody>
                    <a:bodyPr/>
                    <a:lstStyle/>
                    <a:p>
                      <a:pPr algn="ctr" rtl="0" fontAlgn="b"/>
                      <a:r>
                        <a:rPr lang="en-US" sz="1400" b="1" i="0" u="none" strike="noStrike">
                          <a:solidFill>
                            <a:srgbClr val="000000"/>
                          </a:solidFill>
                          <a:effectLst/>
                          <a:latin typeface="微软雅黑" panose="020B0503020204020204" pitchFamily="34" charset="-122"/>
                          <a:ea typeface="微软雅黑" panose="020B0503020204020204" pitchFamily="34" charset="-122"/>
                        </a:rPr>
                        <a:t>HCP</a:t>
                      </a:r>
                      <a:r>
                        <a:rPr lang="zh-CN" altLang="en-US" sz="1400" b="1" i="0" u="none" strike="noStrike">
                          <a:solidFill>
                            <a:srgbClr val="000000"/>
                          </a:solidFill>
                          <a:effectLst/>
                          <a:latin typeface="微软雅黑" panose="020B0503020204020204" pitchFamily="34" charset="-122"/>
                          <a:ea typeface="微软雅黑" panose="020B0503020204020204" pitchFamily="34" charset="-122"/>
                        </a:rPr>
                        <a:t>占比</a:t>
                      </a:r>
                    </a:p>
                  </a:txBody>
                  <a:tcPr marL="6491" marR="6491" marT="6491" marB="0" anchor="ctr">
                    <a:lnL>
                      <a:noFill/>
                    </a:lnL>
                    <a:lnR>
                      <a:noFill/>
                    </a:lnR>
                    <a:lnT w="12700" cap="flat" cmpd="sng" algn="ctr">
                      <a:solidFill>
                        <a:schemeClr val="tx1"/>
                      </a:solidFill>
                      <a:prstDash val="solid"/>
                      <a:round/>
                      <a:headEnd type="none" w="med" len="med"/>
                      <a:tailEnd type="none" w="med" len="med"/>
                    </a:lnT>
                    <a:lnB w="12700" cap="flat" cmpd="sng" algn="ctr">
                      <a:solidFill>
                        <a:srgbClr val="139503"/>
                      </a:solidFill>
                      <a:prstDash val="solid"/>
                      <a:round/>
                      <a:headEnd type="none" w="med" len="med"/>
                      <a:tailEnd type="none" w="med" len="med"/>
                    </a:lnB>
                  </a:tcPr>
                </a:tc>
                <a:tc>
                  <a:txBody>
                    <a:bodyPr/>
                    <a:lstStyle/>
                    <a:p>
                      <a:pPr algn="ctr" rtl="0" fontAlgn="b"/>
                      <a:r>
                        <a:rPr lang="en-US" sz="1400" b="1" i="0" u="none" strike="noStrike">
                          <a:solidFill>
                            <a:srgbClr val="000000"/>
                          </a:solidFill>
                          <a:effectLst/>
                          <a:latin typeface="微软雅黑" panose="020B0503020204020204" pitchFamily="34" charset="-122"/>
                          <a:ea typeface="微软雅黑" panose="020B0503020204020204" pitchFamily="34" charset="-122"/>
                        </a:rPr>
                        <a:t>HCP</a:t>
                      </a:r>
                      <a:r>
                        <a:rPr lang="zh-CN" altLang="en-US" sz="1400" b="1" i="0" u="none" strike="noStrike">
                          <a:solidFill>
                            <a:srgbClr val="000000"/>
                          </a:solidFill>
                          <a:effectLst/>
                          <a:latin typeface="微软雅黑" panose="020B0503020204020204" pitchFamily="34" charset="-122"/>
                          <a:ea typeface="微软雅黑" panose="020B0503020204020204" pitchFamily="34" charset="-122"/>
                        </a:rPr>
                        <a:t>的被引频次</a:t>
                      </a:r>
                    </a:p>
                  </a:txBody>
                  <a:tcPr marL="6491" marR="6491" marT="6491" marB="0" anchor="ctr">
                    <a:lnL>
                      <a:noFill/>
                    </a:lnL>
                    <a:lnR>
                      <a:noFill/>
                    </a:lnR>
                    <a:lnT w="12700" cap="flat" cmpd="sng" algn="ctr">
                      <a:solidFill>
                        <a:schemeClr val="tx1"/>
                      </a:solidFill>
                      <a:prstDash val="solid"/>
                      <a:round/>
                      <a:headEnd type="none" w="med" len="med"/>
                      <a:tailEnd type="none" w="med" len="med"/>
                    </a:lnT>
                    <a:lnB w="12700" cap="flat" cmpd="sng" algn="ctr">
                      <a:solidFill>
                        <a:srgbClr val="139503"/>
                      </a:solidFill>
                      <a:prstDash val="solid"/>
                      <a:round/>
                      <a:headEnd type="none" w="med" len="med"/>
                      <a:tailEnd type="none" w="med" len="med"/>
                    </a:lnB>
                  </a:tcPr>
                </a:tc>
                <a:tc>
                  <a:txBody>
                    <a:bodyPr/>
                    <a:lstStyle/>
                    <a:p>
                      <a:pPr algn="ctr" rtl="0" fontAlgn="b"/>
                      <a:r>
                        <a:rPr lang="en-US" sz="1400" b="1" i="0" u="none" strike="noStrike" dirty="0">
                          <a:solidFill>
                            <a:srgbClr val="000000"/>
                          </a:solidFill>
                          <a:effectLst/>
                          <a:latin typeface="微软雅黑" panose="020B0503020204020204" pitchFamily="34" charset="-122"/>
                          <a:ea typeface="微软雅黑" panose="020B0503020204020204" pitchFamily="34" charset="-122"/>
                        </a:rPr>
                        <a:t>HCP</a:t>
                      </a:r>
                      <a:r>
                        <a:rPr lang="zh-CN" altLang="en-US" sz="1400" b="1" i="0" u="none" strike="noStrike" dirty="0">
                          <a:solidFill>
                            <a:srgbClr val="000000"/>
                          </a:solidFill>
                          <a:effectLst/>
                          <a:latin typeface="微软雅黑" panose="020B0503020204020204" pitchFamily="34" charset="-122"/>
                          <a:ea typeface="微软雅黑" panose="020B0503020204020204" pitchFamily="34" charset="-122"/>
                        </a:rPr>
                        <a:t>的引用占比</a:t>
                      </a:r>
                    </a:p>
                  </a:txBody>
                  <a:tcPr marL="6491" marR="6491" marT="6491"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8043">
                <a:tc>
                  <a:txBody>
                    <a:bodyPr/>
                    <a:lstStyle/>
                    <a:p>
                      <a:pPr algn="ctr" rtl="0" fontAlgn="ctr"/>
                      <a:r>
                        <a:rPr lang="en-US" sz="1400" b="0" i="0" u="none" strike="noStrike">
                          <a:solidFill>
                            <a:srgbClr val="000000"/>
                          </a:solidFill>
                          <a:effectLst/>
                          <a:latin typeface="微软雅黑" panose="020B0503020204020204" pitchFamily="34" charset="-122"/>
                          <a:ea typeface="微软雅黑" panose="020B0503020204020204" pitchFamily="34" charset="-122"/>
                        </a:rPr>
                        <a:t>Engineering</a:t>
                      </a:r>
                    </a:p>
                  </a:txBody>
                  <a:tcPr marL="6491" marR="6491" marT="6491" marB="0" anchor="ctr">
                    <a:lnL>
                      <a:noFill/>
                    </a:lnL>
                    <a:lnR>
                      <a:noFill/>
                    </a:lnR>
                    <a:lnT w="12700" cap="flat" cmpd="sng" algn="ctr">
                      <a:solidFill>
                        <a:srgbClr val="139503"/>
                      </a:solidFill>
                      <a:prstDash val="solid"/>
                      <a:round/>
                      <a:headEnd type="none" w="med" len="med"/>
                      <a:tailEnd type="none" w="med" len="med"/>
                    </a:lnT>
                    <a:lnB>
                      <a:noFill/>
                    </a:lnB>
                  </a:tcPr>
                </a:tc>
                <a:tc>
                  <a:txBody>
                    <a:bodyPr/>
                    <a:lstStyle/>
                    <a:p>
                      <a:pPr algn="ctr" rtl="0" fontAlgn="ctr"/>
                      <a:r>
                        <a:rPr lang="en-US" altLang="zh-CN" sz="1400" b="0" i="0" u="none" strike="noStrike">
                          <a:solidFill>
                            <a:srgbClr val="000000"/>
                          </a:solidFill>
                          <a:effectLst/>
                          <a:latin typeface="微软雅黑" panose="020B0503020204020204" pitchFamily="34" charset="-122"/>
                          <a:ea typeface="微软雅黑" panose="020B0503020204020204" pitchFamily="34" charset="-122"/>
                        </a:rPr>
                        <a:t>1224</a:t>
                      </a:r>
                    </a:p>
                  </a:txBody>
                  <a:tcPr marL="6491" marR="6491" marT="6491" marB="0" anchor="ctr">
                    <a:lnL>
                      <a:noFill/>
                    </a:lnL>
                    <a:lnR>
                      <a:noFill/>
                    </a:lnR>
                    <a:lnT w="12700" cap="flat" cmpd="sng" algn="ctr">
                      <a:solidFill>
                        <a:srgbClr val="139503"/>
                      </a:solidFill>
                      <a:prstDash val="solid"/>
                      <a:round/>
                      <a:headEnd type="none" w="med" len="med"/>
                      <a:tailEnd type="none" w="med" len="med"/>
                    </a:lnT>
                    <a:lnB>
                      <a:noFill/>
                    </a:lnB>
                  </a:tcPr>
                </a:tc>
                <a:tc>
                  <a:txBody>
                    <a:bodyPr/>
                    <a:lstStyle/>
                    <a:p>
                      <a:pPr algn="ctr" rtl="0" fontAlgn="ctr"/>
                      <a:r>
                        <a:rPr lang="en-US" altLang="zh-CN" sz="1400" b="0" i="0" u="none" strike="noStrike">
                          <a:solidFill>
                            <a:srgbClr val="000000"/>
                          </a:solidFill>
                          <a:effectLst/>
                          <a:latin typeface="微软雅黑" panose="020B0503020204020204" pitchFamily="34" charset="-122"/>
                          <a:ea typeface="微软雅黑" panose="020B0503020204020204" pitchFamily="34" charset="-122"/>
                        </a:rPr>
                        <a:t>7332</a:t>
                      </a:r>
                    </a:p>
                  </a:txBody>
                  <a:tcPr marL="6491" marR="6491" marT="6491" marB="0" anchor="ctr">
                    <a:lnL>
                      <a:noFill/>
                    </a:lnL>
                    <a:lnR>
                      <a:noFill/>
                    </a:lnR>
                    <a:lnT w="12700" cap="flat" cmpd="sng" algn="ctr">
                      <a:solidFill>
                        <a:srgbClr val="139503"/>
                      </a:solidFill>
                      <a:prstDash val="solid"/>
                      <a:round/>
                      <a:headEnd type="none" w="med" len="med"/>
                      <a:tailEnd type="none" w="med" len="med"/>
                    </a:lnT>
                    <a:lnB>
                      <a:noFill/>
                    </a:lnB>
                  </a:tcPr>
                </a:tc>
                <a:tc>
                  <a:txBody>
                    <a:bodyPr/>
                    <a:lstStyle/>
                    <a:p>
                      <a:pPr algn="ctr" rtl="0" fontAlgn="ctr"/>
                      <a:r>
                        <a:rPr lang="en-US" altLang="zh-CN" sz="1400" b="0" i="0" u="none" strike="noStrike">
                          <a:solidFill>
                            <a:srgbClr val="000000"/>
                          </a:solidFill>
                          <a:effectLst/>
                          <a:latin typeface="微软雅黑" panose="020B0503020204020204" pitchFamily="34" charset="-122"/>
                          <a:ea typeface="微软雅黑" panose="020B0503020204020204" pitchFamily="34" charset="-122"/>
                        </a:rPr>
                        <a:t>15</a:t>
                      </a:r>
                    </a:p>
                  </a:txBody>
                  <a:tcPr marL="6491" marR="6491" marT="6491" marB="0" anchor="ctr">
                    <a:lnL>
                      <a:noFill/>
                    </a:lnL>
                    <a:lnR>
                      <a:noFill/>
                    </a:lnR>
                    <a:lnT w="12700" cap="flat" cmpd="sng" algn="ctr">
                      <a:solidFill>
                        <a:srgbClr val="139503"/>
                      </a:solidFill>
                      <a:prstDash val="solid"/>
                      <a:round/>
                      <a:headEnd type="none" w="med" len="med"/>
                      <a:tailEnd type="none" w="med" len="med"/>
                    </a:lnT>
                    <a:lnB>
                      <a:noFill/>
                    </a:lnB>
                  </a:tcPr>
                </a:tc>
                <a:tc>
                  <a:txBody>
                    <a:bodyPr/>
                    <a:lstStyle/>
                    <a:p>
                      <a:pPr algn="ctr" rtl="0" fontAlgn="ctr"/>
                      <a:r>
                        <a:rPr lang="en-US" altLang="zh-CN" sz="1400" b="0" i="0" u="none" strike="noStrike" dirty="0">
                          <a:solidFill>
                            <a:srgbClr val="000000"/>
                          </a:solidFill>
                          <a:effectLst/>
                          <a:latin typeface="微软雅黑" panose="020B0503020204020204" pitchFamily="34" charset="-122"/>
                          <a:ea typeface="微软雅黑" panose="020B0503020204020204" pitchFamily="34" charset="-122"/>
                        </a:rPr>
                        <a:t>1.23%</a:t>
                      </a:r>
                    </a:p>
                  </a:txBody>
                  <a:tcPr marL="6491" marR="6491" marT="6491" marB="0" anchor="ctr">
                    <a:lnL>
                      <a:noFill/>
                    </a:lnL>
                    <a:lnR>
                      <a:noFill/>
                    </a:lnR>
                    <a:lnT w="12700" cap="flat" cmpd="sng" algn="ctr">
                      <a:solidFill>
                        <a:srgbClr val="139503"/>
                      </a:solidFill>
                      <a:prstDash val="solid"/>
                      <a:round/>
                      <a:headEnd type="none" w="med" len="med"/>
                      <a:tailEnd type="none" w="med" len="med"/>
                    </a:lnT>
                    <a:lnB>
                      <a:noFill/>
                    </a:lnB>
                  </a:tcPr>
                </a:tc>
                <a:tc>
                  <a:txBody>
                    <a:bodyPr/>
                    <a:lstStyle/>
                    <a:p>
                      <a:pPr algn="ctr" rtl="0" fontAlgn="ctr"/>
                      <a:r>
                        <a:rPr lang="en-US" altLang="zh-CN" sz="1400" b="0" i="0" u="none" strike="noStrike">
                          <a:solidFill>
                            <a:srgbClr val="000000"/>
                          </a:solidFill>
                          <a:effectLst/>
                          <a:latin typeface="微软雅黑" panose="020B0503020204020204" pitchFamily="34" charset="-122"/>
                          <a:ea typeface="微软雅黑" panose="020B0503020204020204" pitchFamily="34" charset="-122"/>
                        </a:rPr>
                        <a:t>962</a:t>
                      </a:r>
                    </a:p>
                  </a:txBody>
                  <a:tcPr marL="6491" marR="6491" marT="6491" marB="0" anchor="ctr">
                    <a:lnL>
                      <a:noFill/>
                    </a:lnL>
                    <a:lnR>
                      <a:noFill/>
                    </a:lnR>
                    <a:lnT w="12700" cap="flat" cmpd="sng" algn="ctr">
                      <a:solidFill>
                        <a:srgbClr val="139503"/>
                      </a:solidFill>
                      <a:prstDash val="solid"/>
                      <a:round/>
                      <a:headEnd type="none" w="med" len="med"/>
                      <a:tailEnd type="none" w="med" len="med"/>
                    </a:lnT>
                    <a:lnB>
                      <a:noFill/>
                    </a:lnB>
                  </a:tcPr>
                </a:tc>
                <a:tc>
                  <a:txBody>
                    <a:bodyPr/>
                    <a:lstStyle/>
                    <a:p>
                      <a:pPr marL="0" algn="ctr" defTabSz="457200" rtl="0" eaLnBrk="1" fontAlgn="ctr" latinLnBrk="0" hangingPunct="1"/>
                      <a:r>
                        <a:rPr lang="en-US" altLang="zh-CN" sz="1400" b="0" i="0" u="none" strike="noStrike" kern="1200" dirty="0">
                          <a:solidFill>
                            <a:srgbClr val="000000"/>
                          </a:solidFill>
                          <a:effectLst/>
                          <a:latin typeface="微软雅黑" panose="020B0503020204020204" pitchFamily="34" charset="-122"/>
                          <a:ea typeface="微软雅黑" panose="020B0503020204020204" pitchFamily="34" charset="-122"/>
                          <a:cs typeface="+mn-cs"/>
                        </a:rPr>
                        <a:t>13.12%</a:t>
                      </a:r>
                    </a:p>
                  </a:txBody>
                  <a:tcPr marL="6491" marR="6491" marT="6491" marB="0" anchor="ctr">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473680">
                <a:tc>
                  <a:txBody>
                    <a:bodyPr/>
                    <a:lstStyle/>
                    <a:p>
                      <a:pPr algn="ctr" rtl="0" fontAlgn="ctr"/>
                      <a:r>
                        <a:rPr lang="en-US" sz="1400" b="0" i="0" u="none" strike="noStrike" dirty="0">
                          <a:solidFill>
                            <a:srgbClr val="000000"/>
                          </a:solidFill>
                          <a:effectLst/>
                          <a:latin typeface="微软雅黑" panose="020B0503020204020204" pitchFamily="34" charset="-122"/>
                          <a:ea typeface="微软雅黑" panose="020B0503020204020204" pitchFamily="34" charset="-122"/>
                        </a:rPr>
                        <a:t>Computer Science</a:t>
                      </a:r>
                    </a:p>
                  </a:txBody>
                  <a:tcPr marL="6491" marR="6491" marT="6491" marB="0" anchor="ctr">
                    <a:lnL>
                      <a:noFill/>
                    </a:lnL>
                    <a:lnR>
                      <a:noFill/>
                    </a:lnR>
                    <a:lnT>
                      <a:noFill/>
                    </a:lnT>
                    <a:lnB>
                      <a:noFill/>
                    </a:lnB>
                  </a:tcPr>
                </a:tc>
                <a:tc>
                  <a:txBody>
                    <a:bodyPr/>
                    <a:lstStyle/>
                    <a:p>
                      <a:pPr algn="ctr" rtl="0" fontAlgn="ctr"/>
                      <a:r>
                        <a:rPr lang="en-US" altLang="zh-CN" sz="1400" b="0" i="0" u="none" strike="noStrike">
                          <a:solidFill>
                            <a:srgbClr val="000000"/>
                          </a:solidFill>
                          <a:effectLst/>
                          <a:latin typeface="微软雅黑" panose="020B0503020204020204" pitchFamily="34" charset="-122"/>
                          <a:ea typeface="微软雅黑" panose="020B0503020204020204" pitchFamily="34" charset="-122"/>
                        </a:rPr>
                        <a:t>211</a:t>
                      </a:r>
                    </a:p>
                  </a:txBody>
                  <a:tcPr marL="6491" marR="6491" marT="6491" marB="0" anchor="ctr">
                    <a:lnL>
                      <a:noFill/>
                    </a:lnL>
                    <a:lnR>
                      <a:noFill/>
                    </a:lnR>
                    <a:lnT>
                      <a:noFill/>
                    </a:lnT>
                    <a:lnB>
                      <a:noFill/>
                    </a:lnB>
                  </a:tcPr>
                </a:tc>
                <a:tc>
                  <a:txBody>
                    <a:bodyPr/>
                    <a:lstStyle/>
                    <a:p>
                      <a:pPr algn="ctr" rtl="0" fontAlgn="ctr"/>
                      <a:r>
                        <a:rPr lang="en-US" altLang="zh-CN" sz="1400" b="0" i="0" u="none" strike="noStrike" dirty="0">
                          <a:solidFill>
                            <a:srgbClr val="000000"/>
                          </a:solidFill>
                          <a:effectLst/>
                          <a:latin typeface="微软雅黑" panose="020B0503020204020204" pitchFamily="34" charset="-122"/>
                          <a:ea typeface="微软雅黑" panose="020B0503020204020204" pitchFamily="34" charset="-122"/>
                        </a:rPr>
                        <a:t>1397</a:t>
                      </a:r>
                    </a:p>
                  </a:txBody>
                  <a:tcPr marL="6491" marR="6491" marT="6491" marB="0" anchor="ctr">
                    <a:lnL>
                      <a:noFill/>
                    </a:lnL>
                    <a:lnR>
                      <a:noFill/>
                    </a:lnR>
                    <a:lnT>
                      <a:noFill/>
                    </a:lnT>
                    <a:lnB>
                      <a:noFill/>
                    </a:lnB>
                  </a:tcPr>
                </a:tc>
                <a:tc>
                  <a:txBody>
                    <a:bodyPr/>
                    <a:lstStyle/>
                    <a:p>
                      <a:pPr algn="ctr" rtl="0" fontAlgn="ctr"/>
                      <a:r>
                        <a:rPr lang="en-US" altLang="zh-CN" sz="1400" b="0" i="0" u="none" strike="noStrike">
                          <a:solidFill>
                            <a:srgbClr val="000000"/>
                          </a:solidFill>
                          <a:effectLst/>
                          <a:latin typeface="微软雅黑" panose="020B0503020204020204" pitchFamily="34" charset="-122"/>
                          <a:ea typeface="微软雅黑" panose="020B0503020204020204" pitchFamily="34" charset="-122"/>
                        </a:rPr>
                        <a:t>11</a:t>
                      </a:r>
                    </a:p>
                  </a:txBody>
                  <a:tcPr marL="6491" marR="6491" marT="6491" marB="0" anchor="ctr">
                    <a:lnL>
                      <a:noFill/>
                    </a:lnL>
                    <a:lnR>
                      <a:noFill/>
                    </a:lnR>
                    <a:lnT>
                      <a:noFill/>
                    </a:lnT>
                    <a:lnB>
                      <a:noFill/>
                    </a:lnB>
                  </a:tcPr>
                </a:tc>
                <a:tc>
                  <a:txBody>
                    <a:bodyPr/>
                    <a:lstStyle/>
                    <a:p>
                      <a:pPr algn="ctr" rtl="0" fontAlgn="ctr"/>
                      <a:r>
                        <a:rPr lang="en-US" altLang="zh-CN" sz="1400" b="0" i="0" u="none" strike="noStrike" dirty="0">
                          <a:solidFill>
                            <a:srgbClr val="000000"/>
                          </a:solidFill>
                          <a:effectLst/>
                          <a:latin typeface="微软雅黑" panose="020B0503020204020204" pitchFamily="34" charset="-122"/>
                          <a:ea typeface="微软雅黑" panose="020B0503020204020204" pitchFamily="34" charset="-122"/>
                        </a:rPr>
                        <a:t>5.21%</a:t>
                      </a:r>
                    </a:p>
                  </a:txBody>
                  <a:tcPr marL="6491" marR="6491" marT="6491" marB="0" anchor="ctr">
                    <a:lnL>
                      <a:noFill/>
                    </a:lnL>
                    <a:lnR>
                      <a:noFill/>
                    </a:lnR>
                    <a:lnT>
                      <a:noFill/>
                    </a:lnT>
                    <a:lnB>
                      <a:noFill/>
                    </a:lnB>
                  </a:tcPr>
                </a:tc>
                <a:tc>
                  <a:txBody>
                    <a:bodyPr/>
                    <a:lstStyle/>
                    <a:p>
                      <a:pPr algn="ctr" rtl="0" fontAlgn="ctr"/>
                      <a:r>
                        <a:rPr lang="en-US" altLang="zh-CN" sz="1400" b="0" i="0" u="none" strike="noStrike">
                          <a:solidFill>
                            <a:srgbClr val="000000"/>
                          </a:solidFill>
                          <a:effectLst/>
                          <a:latin typeface="微软雅黑" panose="020B0503020204020204" pitchFamily="34" charset="-122"/>
                          <a:ea typeface="微软雅黑" panose="020B0503020204020204" pitchFamily="34" charset="-122"/>
                        </a:rPr>
                        <a:t>586</a:t>
                      </a:r>
                    </a:p>
                  </a:txBody>
                  <a:tcPr marL="6491" marR="6491" marT="6491" marB="0" anchor="ctr">
                    <a:lnL>
                      <a:noFill/>
                    </a:lnL>
                    <a:lnR>
                      <a:noFill/>
                    </a:lnR>
                    <a:lnT>
                      <a:noFill/>
                    </a:lnT>
                    <a:lnB>
                      <a:noFill/>
                    </a:lnB>
                  </a:tcPr>
                </a:tc>
                <a:tc>
                  <a:txBody>
                    <a:bodyPr/>
                    <a:lstStyle/>
                    <a:p>
                      <a:pPr marL="0" algn="ctr" defTabSz="457200" rtl="0" eaLnBrk="1" fontAlgn="ctr" latinLnBrk="0" hangingPunct="1"/>
                      <a:r>
                        <a:rPr lang="en-US" altLang="zh-CN" sz="1400" b="1" i="0" u="none" strike="noStrike" kern="1200" dirty="0">
                          <a:solidFill>
                            <a:srgbClr val="4900D1"/>
                          </a:solidFill>
                          <a:effectLst/>
                          <a:latin typeface="微软雅黑" panose="020B0503020204020204" pitchFamily="34" charset="-122"/>
                          <a:ea typeface="微软雅黑" panose="020B0503020204020204" pitchFamily="34" charset="-122"/>
                          <a:cs typeface="+mn-cs"/>
                        </a:rPr>
                        <a:t>41.95%</a:t>
                      </a:r>
                    </a:p>
                  </a:txBody>
                  <a:tcPr marL="6491" marR="6491" marT="6491"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473680">
                <a:tc>
                  <a:txBody>
                    <a:bodyPr/>
                    <a:lstStyle/>
                    <a:p>
                      <a:pPr algn="ctr" rtl="0" fontAlgn="ctr"/>
                      <a:r>
                        <a:rPr lang="en-US" sz="1400" b="0" i="0" u="none" strike="noStrike">
                          <a:solidFill>
                            <a:srgbClr val="000000"/>
                          </a:solidFill>
                          <a:effectLst/>
                          <a:latin typeface="微软雅黑" panose="020B0503020204020204" pitchFamily="34" charset="-122"/>
                          <a:ea typeface="微软雅黑" panose="020B0503020204020204" pitchFamily="34" charset="-122"/>
                        </a:rPr>
                        <a:t>Materials Science</a:t>
                      </a:r>
                    </a:p>
                  </a:txBody>
                  <a:tcPr marL="6491" marR="6491" marT="6491" marB="0" anchor="ctr">
                    <a:lnL>
                      <a:noFill/>
                    </a:lnL>
                    <a:lnR>
                      <a:noFill/>
                    </a:lnR>
                    <a:lnT>
                      <a:noFill/>
                    </a:lnT>
                    <a:lnB>
                      <a:noFill/>
                    </a:lnB>
                  </a:tcPr>
                </a:tc>
                <a:tc>
                  <a:txBody>
                    <a:bodyPr/>
                    <a:lstStyle/>
                    <a:p>
                      <a:pPr algn="ctr" rtl="0" fontAlgn="ctr"/>
                      <a:r>
                        <a:rPr lang="en-US" altLang="zh-CN" sz="1400" b="0" i="0" u="none" strike="noStrike">
                          <a:solidFill>
                            <a:srgbClr val="000000"/>
                          </a:solidFill>
                          <a:effectLst/>
                          <a:latin typeface="微软雅黑" panose="020B0503020204020204" pitchFamily="34" charset="-122"/>
                          <a:ea typeface="微软雅黑" panose="020B0503020204020204" pitchFamily="34" charset="-122"/>
                        </a:rPr>
                        <a:t>740</a:t>
                      </a:r>
                    </a:p>
                  </a:txBody>
                  <a:tcPr marL="6491" marR="6491" marT="6491" marB="0" anchor="ctr">
                    <a:lnL>
                      <a:noFill/>
                    </a:lnL>
                    <a:lnR>
                      <a:noFill/>
                    </a:lnR>
                    <a:lnT>
                      <a:noFill/>
                    </a:lnT>
                    <a:lnB>
                      <a:noFill/>
                    </a:lnB>
                  </a:tcPr>
                </a:tc>
                <a:tc>
                  <a:txBody>
                    <a:bodyPr/>
                    <a:lstStyle/>
                    <a:p>
                      <a:pPr algn="ctr" rtl="0" fontAlgn="ctr"/>
                      <a:r>
                        <a:rPr lang="en-US" altLang="zh-CN" sz="1400" b="0" i="0" u="none" strike="noStrike">
                          <a:solidFill>
                            <a:srgbClr val="000000"/>
                          </a:solidFill>
                          <a:effectLst/>
                          <a:latin typeface="微软雅黑" panose="020B0503020204020204" pitchFamily="34" charset="-122"/>
                          <a:ea typeface="微软雅黑" panose="020B0503020204020204" pitchFamily="34" charset="-122"/>
                        </a:rPr>
                        <a:t>5763</a:t>
                      </a:r>
                    </a:p>
                  </a:txBody>
                  <a:tcPr marL="6491" marR="6491" marT="6491" marB="0" anchor="ctr">
                    <a:lnL>
                      <a:noFill/>
                    </a:lnL>
                    <a:lnR>
                      <a:noFill/>
                    </a:lnR>
                    <a:lnT>
                      <a:noFill/>
                    </a:lnT>
                    <a:lnB>
                      <a:noFill/>
                    </a:lnB>
                  </a:tcPr>
                </a:tc>
                <a:tc>
                  <a:txBody>
                    <a:bodyPr/>
                    <a:lstStyle/>
                    <a:p>
                      <a:pPr algn="ctr" rtl="0" fontAlgn="ctr"/>
                      <a:r>
                        <a:rPr lang="en-US" altLang="zh-CN" sz="1400" b="0" i="0" u="none" strike="noStrike">
                          <a:solidFill>
                            <a:srgbClr val="000000"/>
                          </a:solidFill>
                          <a:effectLst/>
                          <a:latin typeface="微软雅黑" panose="020B0503020204020204" pitchFamily="34" charset="-122"/>
                          <a:ea typeface="微软雅黑" panose="020B0503020204020204" pitchFamily="34" charset="-122"/>
                        </a:rPr>
                        <a:t>9</a:t>
                      </a:r>
                    </a:p>
                  </a:txBody>
                  <a:tcPr marL="6491" marR="6491" marT="6491" marB="0" anchor="ctr">
                    <a:lnL>
                      <a:noFill/>
                    </a:lnL>
                    <a:lnR>
                      <a:noFill/>
                    </a:lnR>
                    <a:lnT>
                      <a:noFill/>
                    </a:lnT>
                    <a:lnB>
                      <a:noFill/>
                    </a:lnB>
                  </a:tcPr>
                </a:tc>
                <a:tc>
                  <a:txBody>
                    <a:bodyPr/>
                    <a:lstStyle/>
                    <a:p>
                      <a:pPr algn="ctr" rtl="0" fontAlgn="ctr"/>
                      <a:r>
                        <a:rPr lang="en-US" altLang="zh-CN" sz="1400" b="0" i="0" u="none" strike="noStrike" dirty="0">
                          <a:solidFill>
                            <a:srgbClr val="000000"/>
                          </a:solidFill>
                          <a:effectLst/>
                          <a:latin typeface="微软雅黑" panose="020B0503020204020204" pitchFamily="34" charset="-122"/>
                          <a:ea typeface="微软雅黑" panose="020B0503020204020204" pitchFamily="34" charset="-122"/>
                        </a:rPr>
                        <a:t>1.22%</a:t>
                      </a:r>
                    </a:p>
                  </a:txBody>
                  <a:tcPr marL="6491" marR="6491" marT="6491" marB="0" anchor="ctr">
                    <a:lnL>
                      <a:noFill/>
                    </a:lnL>
                    <a:lnR>
                      <a:noFill/>
                    </a:lnR>
                    <a:lnT>
                      <a:noFill/>
                    </a:lnT>
                    <a:lnB>
                      <a:noFill/>
                    </a:lnB>
                  </a:tcPr>
                </a:tc>
                <a:tc>
                  <a:txBody>
                    <a:bodyPr/>
                    <a:lstStyle/>
                    <a:p>
                      <a:pPr algn="ctr" rtl="0" fontAlgn="ctr"/>
                      <a:r>
                        <a:rPr lang="en-US" altLang="zh-CN" sz="1400" b="0" i="0" u="none" strike="noStrike" dirty="0">
                          <a:solidFill>
                            <a:srgbClr val="000000"/>
                          </a:solidFill>
                          <a:effectLst/>
                          <a:latin typeface="微软雅黑" panose="020B0503020204020204" pitchFamily="34" charset="-122"/>
                          <a:ea typeface="微软雅黑" panose="020B0503020204020204" pitchFamily="34" charset="-122"/>
                        </a:rPr>
                        <a:t>541</a:t>
                      </a:r>
                    </a:p>
                  </a:txBody>
                  <a:tcPr marL="6491" marR="6491" marT="6491" marB="0" anchor="ctr">
                    <a:lnL>
                      <a:noFill/>
                    </a:lnL>
                    <a:lnR>
                      <a:noFill/>
                    </a:lnR>
                    <a:lnT>
                      <a:noFill/>
                    </a:lnT>
                    <a:lnB>
                      <a:noFill/>
                    </a:lnB>
                  </a:tcPr>
                </a:tc>
                <a:tc>
                  <a:txBody>
                    <a:bodyPr/>
                    <a:lstStyle/>
                    <a:p>
                      <a:pPr marL="0" algn="ctr" defTabSz="457200" rtl="0" eaLnBrk="1" fontAlgn="ctr" latinLnBrk="0" hangingPunct="1"/>
                      <a:r>
                        <a:rPr lang="en-US" altLang="zh-CN" sz="1400" b="0" i="0" u="none" strike="noStrike" kern="1200" dirty="0">
                          <a:solidFill>
                            <a:srgbClr val="000000"/>
                          </a:solidFill>
                          <a:effectLst/>
                          <a:latin typeface="微软雅黑" panose="020B0503020204020204" pitchFamily="34" charset="-122"/>
                          <a:ea typeface="微软雅黑" panose="020B0503020204020204" pitchFamily="34" charset="-122"/>
                          <a:cs typeface="+mn-cs"/>
                        </a:rPr>
                        <a:t>9.39%</a:t>
                      </a:r>
                    </a:p>
                  </a:txBody>
                  <a:tcPr marL="6491" marR="6491" marT="6491"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18043">
                <a:tc>
                  <a:txBody>
                    <a:bodyPr/>
                    <a:lstStyle/>
                    <a:p>
                      <a:pPr algn="ctr" rtl="0" fontAlgn="ctr"/>
                      <a:r>
                        <a:rPr lang="en-US" sz="1400" b="0" i="0" u="none" strike="noStrike">
                          <a:solidFill>
                            <a:srgbClr val="000000"/>
                          </a:solidFill>
                          <a:effectLst/>
                          <a:latin typeface="微软雅黑" panose="020B0503020204020204" pitchFamily="34" charset="-122"/>
                          <a:ea typeface="微软雅黑" panose="020B0503020204020204" pitchFamily="34" charset="-122"/>
                        </a:rPr>
                        <a:t>Mathematics</a:t>
                      </a:r>
                    </a:p>
                  </a:txBody>
                  <a:tcPr marL="6491" marR="6491" marT="6491" marB="0" anchor="ctr">
                    <a:lnL>
                      <a:noFill/>
                    </a:lnL>
                    <a:lnR>
                      <a:noFill/>
                    </a:lnR>
                    <a:lnT>
                      <a:noFill/>
                    </a:lnT>
                    <a:lnB>
                      <a:noFill/>
                    </a:lnB>
                  </a:tcPr>
                </a:tc>
                <a:tc>
                  <a:txBody>
                    <a:bodyPr/>
                    <a:lstStyle/>
                    <a:p>
                      <a:pPr algn="ctr" rtl="0" fontAlgn="ctr"/>
                      <a:r>
                        <a:rPr lang="en-US" altLang="zh-CN" sz="1400" b="0" i="0" u="none" strike="noStrike">
                          <a:solidFill>
                            <a:srgbClr val="000000"/>
                          </a:solidFill>
                          <a:effectLst/>
                          <a:latin typeface="微软雅黑" panose="020B0503020204020204" pitchFamily="34" charset="-122"/>
                          <a:ea typeface="微软雅黑" panose="020B0503020204020204" pitchFamily="34" charset="-122"/>
                        </a:rPr>
                        <a:t>575</a:t>
                      </a:r>
                    </a:p>
                  </a:txBody>
                  <a:tcPr marL="6491" marR="6491" marT="6491" marB="0" anchor="ctr">
                    <a:lnL>
                      <a:noFill/>
                    </a:lnL>
                    <a:lnR>
                      <a:noFill/>
                    </a:lnR>
                    <a:lnT>
                      <a:noFill/>
                    </a:lnT>
                    <a:lnB>
                      <a:noFill/>
                    </a:lnB>
                  </a:tcPr>
                </a:tc>
                <a:tc>
                  <a:txBody>
                    <a:bodyPr/>
                    <a:lstStyle/>
                    <a:p>
                      <a:pPr algn="ctr" rtl="0" fontAlgn="ctr"/>
                      <a:r>
                        <a:rPr lang="en-US" altLang="zh-CN" sz="1400" b="0" i="0" u="none" strike="noStrike">
                          <a:solidFill>
                            <a:srgbClr val="000000"/>
                          </a:solidFill>
                          <a:effectLst/>
                          <a:latin typeface="微软雅黑" panose="020B0503020204020204" pitchFamily="34" charset="-122"/>
                          <a:ea typeface="微软雅黑" panose="020B0503020204020204" pitchFamily="34" charset="-122"/>
                        </a:rPr>
                        <a:t>2367</a:t>
                      </a:r>
                    </a:p>
                  </a:txBody>
                  <a:tcPr marL="6491" marR="6491" marT="6491" marB="0" anchor="ctr">
                    <a:lnL>
                      <a:noFill/>
                    </a:lnL>
                    <a:lnR>
                      <a:noFill/>
                    </a:lnR>
                    <a:lnT>
                      <a:noFill/>
                    </a:lnT>
                    <a:lnB>
                      <a:noFill/>
                    </a:lnB>
                  </a:tcPr>
                </a:tc>
                <a:tc>
                  <a:txBody>
                    <a:bodyPr/>
                    <a:lstStyle/>
                    <a:p>
                      <a:pPr algn="ctr" rtl="0" fontAlgn="ctr"/>
                      <a:r>
                        <a:rPr lang="en-US" altLang="zh-CN" sz="1400" b="0" i="0" u="none" strike="noStrike">
                          <a:solidFill>
                            <a:srgbClr val="000000"/>
                          </a:solidFill>
                          <a:effectLst/>
                          <a:latin typeface="微软雅黑" panose="020B0503020204020204" pitchFamily="34" charset="-122"/>
                          <a:ea typeface="微软雅黑" panose="020B0503020204020204" pitchFamily="34" charset="-122"/>
                        </a:rPr>
                        <a:t>8</a:t>
                      </a:r>
                    </a:p>
                  </a:txBody>
                  <a:tcPr marL="6491" marR="6491" marT="6491" marB="0" anchor="ctr">
                    <a:lnL>
                      <a:noFill/>
                    </a:lnL>
                    <a:lnR>
                      <a:noFill/>
                    </a:lnR>
                    <a:lnT>
                      <a:noFill/>
                    </a:lnT>
                    <a:lnB>
                      <a:noFill/>
                    </a:lnB>
                  </a:tcPr>
                </a:tc>
                <a:tc>
                  <a:txBody>
                    <a:bodyPr/>
                    <a:lstStyle/>
                    <a:p>
                      <a:pPr algn="ctr" rtl="0" fontAlgn="ctr"/>
                      <a:r>
                        <a:rPr lang="en-US" altLang="zh-CN" sz="1400" b="0" i="0" u="none" strike="noStrike" dirty="0">
                          <a:solidFill>
                            <a:srgbClr val="000000"/>
                          </a:solidFill>
                          <a:effectLst/>
                          <a:latin typeface="微软雅黑" panose="020B0503020204020204" pitchFamily="34" charset="-122"/>
                          <a:ea typeface="微软雅黑" panose="020B0503020204020204" pitchFamily="34" charset="-122"/>
                        </a:rPr>
                        <a:t>1.39%</a:t>
                      </a:r>
                    </a:p>
                  </a:txBody>
                  <a:tcPr marL="6491" marR="6491" marT="6491" marB="0" anchor="ctr">
                    <a:lnL>
                      <a:noFill/>
                    </a:lnL>
                    <a:lnR>
                      <a:noFill/>
                    </a:lnR>
                    <a:lnT>
                      <a:noFill/>
                    </a:lnT>
                    <a:lnB>
                      <a:noFill/>
                    </a:lnB>
                  </a:tcPr>
                </a:tc>
                <a:tc>
                  <a:txBody>
                    <a:bodyPr/>
                    <a:lstStyle/>
                    <a:p>
                      <a:pPr algn="ctr" rtl="0" fontAlgn="ctr"/>
                      <a:r>
                        <a:rPr lang="en-US" altLang="zh-CN" sz="1400" b="0" i="0" u="none" strike="noStrike">
                          <a:solidFill>
                            <a:srgbClr val="000000"/>
                          </a:solidFill>
                          <a:effectLst/>
                          <a:latin typeface="微软雅黑" panose="020B0503020204020204" pitchFamily="34" charset="-122"/>
                          <a:ea typeface="微软雅黑" panose="020B0503020204020204" pitchFamily="34" charset="-122"/>
                        </a:rPr>
                        <a:t>192</a:t>
                      </a:r>
                    </a:p>
                  </a:txBody>
                  <a:tcPr marL="6491" marR="6491" marT="6491" marB="0" anchor="ctr">
                    <a:lnL>
                      <a:noFill/>
                    </a:lnL>
                    <a:lnR>
                      <a:noFill/>
                    </a:lnR>
                    <a:lnT>
                      <a:noFill/>
                    </a:lnT>
                    <a:lnB>
                      <a:noFill/>
                    </a:lnB>
                  </a:tcPr>
                </a:tc>
                <a:tc>
                  <a:txBody>
                    <a:bodyPr/>
                    <a:lstStyle/>
                    <a:p>
                      <a:pPr marL="0" algn="ctr" defTabSz="457200" rtl="0" eaLnBrk="1" fontAlgn="ctr" latinLnBrk="0" hangingPunct="1"/>
                      <a:r>
                        <a:rPr lang="en-US" altLang="zh-CN" sz="1400" b="0" i="0" u="none" strike="noStrike" kern="1200" dirty="0">
                          <a:solidFill>
                            <a:srgbClr val="000000"/>
                          </a:solidFill>
                          <a:effectLst/>
                          <a:latin typeface="微软雅黑" panose="020B0503020204020204" pitchFamily="34" charset="-122"/>
                          <a:ea typeface="微软雅黑" panose="020B0503020204020204" pitchFamily="34" charset="-122"/>
                          <a:cs typeface="+mn-cs"/>
                        </a:rPr>
                        <a:t>8.11%</a:t>
                      </a:r>
                    </a:p>
                  </a:txBody>
                  <a:tcPr marL="6491" marR="6491" marT="6491"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162405">
                <a:tc>
                  <a:txBody>
                    <a:bodyPr/>
                    <a:lstStyle/>
                    <a:p>
                      <a:pPr algn="ctr" rtl="0" fontAlgn="ctr"/>
                      <a:r>
                        <a:rPr lang="en-US" sz="1400" b="0" i="0" u="none" strike="noStrike">
                          <a:solidFill>
                            <a:srgbClr val="000000"/>
                          </a:solidFill>
                          <a:effectLst/>
                          <a:latin typeface="微软雅黑" panose="020B0503020204020204" pitchFamily="34" charset="-122"/>
                          <a:ea typeface="微软雅黑" panose="020B0503020204020204" pitchFamily="34" charset="-122"/>
                        </a:rPr>
                        <a:t>Physics</a:t>
                      </a:r>
                    </a:p>
                  </a:txBody>
                  <a:tcPr marL="6491" marR="6491" marT="6491" marB="0" anchor="ctr">
                    <a:lnL>
                      <a:noFill/>
                    </a:lnL>
                    <a:lnR>
                      <a:noFill/>
                    </a:lnR>
                    <a:lnT>
                      <a:noFill/>
                    </a:lnT>
                    <a:lnB>
                      <a:noFill/>
                    </a:lnB>
                  </a:tcPr>
                </a:tc>
                <a:tc>
                  <a:txBody>
                    <a:bodyPr/>
                    <a:lstStyle/>
                    <a:p>
                      <a:pPr algn="ctr" rtl="0" fontAlgn="ctr"/>
                      <a:r>
                        <a:rPr lang="en-US" altLang="zh-CN" sz="1400" b="0" i="0" u="none" strike="noStrike">
                          <a:solidFill>
                            <a:srgbClr val="000000"/>
                          </a:solidFill>
                          <a:effectLst/>
                          <a:latin typeface="微软雅黑" panose="020B0503020204020204" pitchFamily="34" charset="-122"/>
                          <a:ea typeface="微软雅黑" panose="020B0503020204020204" pitchFamily="34" charset="-122"/>
                        </a:rPr>
                        <a:t>1573</a:t>
                      </a:r>
                    </a:p>
                  </a:txBody>
                  <a:tcPr marL="6491" marR="6491" marT="6491" marB="0" anchor="ctr">
                    <a:lnL>
                      <a:noFill/>
                    </a:lnL>
                    <a:lnR>
                      <a:noFill/>
                    </a:lnR>
                    <a:lnT>
                      <a:noFill/>
                    </a:lnT>
                    <a:lnB>
                      <a:noFill/>
                    </a:lnB>
                  </a:tcPr>
                </a:tc>
                <a:tc>
                  <a:txBody>
                    <a:bodyPr/>
                    <a:lstStyle/>
                    <a:p>
                      <a:pPr algn="ctr" rtl="0" fontAlgn="ctr"/>
                      <a:r>
                        <a:rPr lang="en-US" altLang="zh-CN" sz="1400" b="0" i="0" u="none" strike="noStrike">
                          <a:solidFill>
                            <a:srgbClr val="000000"/>
                          </a:solidFill>
                          <a:effectLst/>
                          <a:latin typeface="微软雅黑" panose="020B0503020204020204" pitchFamily="34" charset="-122"/>
                          <a:ea typeface="微软雅黑" panose="020B0503020204020204" pitchFamily="34" charset="-122"/>
                        </a:rPr>
                        <a:t>10900</a:t>
                      </a:r>
                    </a:p>
                  </a:txBody>
                  <a:tcPr marL="6491" marR="6491" marT="6491" marB="0" anchor="ctr">
                    <a:lnL>
                      <a:noFill/>
                    </a:lnL>
                    <a:lnR>
                      <a:noFill/>
                    </a:lnR>
                    <a:lnT>
                      <a:noFill/>
                    </a:lnT>
                    <a:lnB>
                      <a:noFill/>
                    </a:lnB>
                  </a:tcPr>
                </a:tc>
                <a:tc>
                  <a:txBody>
                    <a:bodyPr/>
                    <a:lstStyle/>
                    <a:p>
                      <a:pPr algn="ctr" rtl="0" fontAlgn="ctr"/>
                      <a:r>
                        <a:rPr lang="en-US" altLang="zh-CN" sz="1400" b="0" i="0" u="none" strike="noStrike">
                          <a:solidFill>
                            <a:srgbClr val="000000"/>
                          </a:solidFill>
                          <a:effectLst/>
                          <a:latin typeface="微软雅黑" panose="020B0503020204020204" pitchFamily="34" charset="-122"/>
                          <a:ea typeface="微软雅黑" panose="020B0503020204020204" pitchFamily="34" charset="-122"/>
                        </a:rPr>
                        <a:t>4</a:t>
                      </a:r>
                    </a:p>
                  </a:txBody>
                  <a:tcPr marL="6491" marR="6491" marT="6491" marB="0" anchor="ctr">
                    <a:lnL>
                      <a:noFill/>
                    </a:lnL>
                    <a:lnR>
                      <a:noFill/>
                    </a:lnR>
                    <a:lnT>
                      <a:noFill/>
                    </a:lnT>
                    <a:lnB>
                      <a:noFill/>
                    </a:lnB>
                  </a:tcPr>
                </a:tc>
                <a:tc>
                  <a:txBody>
                    <a:bodyPr/>
                    <a:lstStyle/>
                    <a:p>
                      <a:pPr algn="ctr" rtl="0" fontAlgn="ctr"/>
                      <a:r>
                        <a:rPr lang="en-US" altLang="zh-CN" sz="1400" b="0" i="0" u="none" strike="noStrike" dirty="0">
                          <a:solidFill>
                            <a:srgbClr val="000000"/>
                          </a:solidFill>
                          <a:effectLst/>
                          <a:latin typeface="微软雅黑" panose="020B0503020204020204" pitchFamily="34" charset="-122"/>
                          <a:ea typeface="微软雅黑" panose="020B0503020204020204" pitchFamily="34" charset="-122"/>
                        </a:rPr>
                        <a:t>0.25%</a:t>
                      </a:r>
                    </a:p>
                  </a:txBody>
                  <a:tcPr marL="6491" marR="6491" marT="6491" marB="0" anchor="ctr">
                    <a:lnL>
                      <a:noFill/>
                    </a:lnL>
                    <a:lnR>
                      <a:noFill/>
                    </a:lnR>
                    <a:lnT>
                      <a:noFill/>
                    </a:lnT>
                    <a:lnB>
                      <a:noFill/>
                    </a:lnB>
                  </a:tcPr>
                </a:tc>
                <a:tc>
                  <a:txBody>
                    <a:bodyPr/>
                    <a:lstStyle/>
                    <a:p>
                      <a:pPr algn="ctr" rtl="0" fontAlgn="ctr"/>
                      <a:r>
                        <a:rPr lang="en-US" altLang="zh-CN" sz="1400" b="0" i="0" u="none" strike="noStrike">
                          <a:solidFill>
                            <a:srgbClr val="000000"/>
                          </a:solidFill>
                          <a:effectLst/>
                          <a:latin typeface="微软雅黑" panose="020B0503020204020204" pitchFamily="34" charset="-122"/>
                          <a:ea typeface="微软雅黑" panose="020B0503020204020204" pitchFamily="34" charset="-122"/>
                        </a:rPr>
                        <a:t>1072</a:t>
                      </a:r>
                    </a:p>
                  </a:txBody>
                  <a:tcPr marL="6491" marR="6491" marT="6491" marB="0" anchor="ctr">
                    <a:lnL>
                      <a:noFill/>
                    </a:lnL>
                    <a:lnR>
                      <a:noFill/>
                    </a:lnR>
                    <a:lnT>
                      <a:noFill/>
                    </a:lnT>
                    <a:lnB>
                      <a:noFill/>
                    </a:lnB>
                  </a:tcPr>
                </a:tc>
                <a:tc>
                  <a:txBody>
                    <a:bodyPr/>
                    <a:lstStyle/>
                    <a:p>
                      <a:pPr marL="0" algn="ctr" defTabSz="457200" rtl="0" eaLnBrk="1" fontAlgn="ctr" latinLnBrk="0" hangingPunct="1"/>
                      <a:r>
                        <a:rPr lang="en-US" altLang="zh-CN" sz="1400" b="0" i="0" u="none" strike="noStrike" kern="1200" dirty="0">
                          <a:solidFill>
                            <a:srgbClr val="000000"/>
                          </a:solidFill>
                          <a:effectLst/>
                          <a:latin typeface="微软雅黑" panose="020B0503020204020204" pitchFamily="34" charset="-122"/>
                          <a:ea typeface="微软雅黑" panose="020B0503020204020204" pitchFamily="34" charset="-122"/>
                          <a:cs typeface="+mn-cs"/>
                        </a:rPr>
                        <a:t>9.83%</a:t>
                      </a:r>
                    </a:p>
                  </a:txBody>
                  <a:tcPr marL="6491" marR="6491" marT="6491"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18043">
                <a:tc>
                  <a:txBody>
                    <a:bodyPr/>
                    <a:lstStyle/>
                    <a:p>
                      <a:pPr algn="ctr" rtl="0" fontAlgn="ctr"/>
                      <a:r>
                        <a:rPr lang="en-US" sz="1400" b="0" i="0" u="none" strike="noStrike">
                          <a:solidFill>
                            <a:srgbClr val="000000"/>
                          </a:solidFill>
                          <a:effectLst/>
                          <a:latin typeface="微软雅黑" panose="020B0503020204020204" pitchFamily="34" charset="-122"/>
                          <a:ea typeface="微软雅黑" panose="020B0503020204020204" pitchFamily="34" charset="-122"/>
                        </a:rPr>
                        <a:t>Chemistry</a:t>
                      </a:r>
                    </a:p>
                  </a:txBody>
                  <a:tcPr marL="6491" marR="6491" marT="6491" marB="0" anchor="ctr">
                    <a:lnL>
                      <a:noFill/>
                    </a:lnL>
                    <a:lnR>
                      <a:noFill/>
                    </a:lnR>
                    <a:lnT>
                      <a:noFill/>
                    </a:lnT>
                    <a:lnB>
                      <a:noFill/>
                    </a:lnB>
                  </a:tcPr>
                </a:tc>
                <a:tc>
                  <a:txBody>
                    <a:bodyPr/>
                    <a:lstStyle/>
                    <a:p>
                      <a:pPr algn="ctr" rtl="0" fontAlgn="ctr"/>
                      <a:r>
                        <a:rPr lang="en-US" altLang="zh-CN" sz="1400" b="0" i="0" u="none" strike="noStrike">
                          <a:solidFill>
                            <a:srgbClr val="000000"/>
                          </a:solidFill>
                          <a:effectLst/>
                          <a:latin typeface="微软雅黑" panose="020B0503020204020204" pitchFamily="34" charset="-122"/>
                          <a:ea typeface="微软雅黑" panose="020B0503020204020204" pitchFamily="34" charset="-122"/>
                        </a:rPr>
                        <a:t>789</a:t>
                      </a:r>
                    </a:p>
                  </a:txBody>
                  <a:tcPr marL="6491" marR="6491" marT="6491" marB="0" anchor="ctr">
                    <a:lnL>
                      <a:noFill/>
                    </a:lnL>
                    <a:lnR>
                      <a:noFill/>
                    </a:lnR>
                    <a:lnT>
                      <a:noFill/>
                    </a:lnT>
                    <a:lnB>
                      <a:noFill/>
                    </a:lnB>
                  </a:tcPr>
                </a:tc>
                <a:tc>
                  <a:txBody>
                    <a:bodyPr/>
                    <a:lstStyle/>
                    <a:p>
                      <a:pPr algn="ctr" rtl="0" fontAlgn="ctr"/>
                      <a:r>
                        <a:rPr lang="en-US" altLang="zh-CN" sz="1400" b="0" i="0" u="none" strike="noStrike">
                          <a:solidFill>
                            <a:srgbClr val="000000"/>
                          </a:solidFill>
                          <a:effectLst/>
                          <a:latin typeface="微软雅黑" panose="020B0503020204020204" pitchFamily="34" charset="-122"/>
                          <a:ea typeface="微软雅黑" panose="020B0503020204020204" pitchFamily="34" charset="-122"/>
                        </a:rPr>
                        <a:t>6324</a:t>
                      </a:r>
                    </a:p>
                  </a:txBody>
                  <a:tcPr marL="6491" marR="6491" marT="6491" marB="0" anchor="ctr">
                    <a:lnL>
                      <a:noFill/>
                    </a:lnL>
                    <a:lnR>
                      <a:noFill/>
                    </a:lnR>
                    <a:lnT>
                      <a:noFill/>
                    </a:lnT>
                    <a:lnB>
                      <a:noFill/>
                    </a:lnB>
                  </a:tcPr>
                </a:tc>
                <a:tc>
                  <a:txBody>
                    <a:bodyPr/>
                    <a:lstStyle/>
                    <a:p>
                      <a:pPr algn="ctr" rtl="0" fontAlgn="ctr"/>
                      <a:r>
                        <a:rPr lang="en-US" altLang="zh-CN" sz="1400" b="0" i="0" u="none" strike="noStrike">
                          <a:solidFill>
                            <a:srgbClr val="000000"/>
                          </a:solidFill>
                          <a:effectLst/>
                          <a:latin typeface="微软雅黑" panose="020B0503020204020204" pitchFamily="34" charset="-122"/>
                          <a:ea typeface="微软雅黑" panose="020B0503020204020204" pitchFamily="34" charset="-122"/>
                        </a:rPr>
                        <a:t>3</a:t>
                      </a:r>
                    </a:p>
                  </a:txBody>
                  <a:tcPr marL="6491" marR="6491" marT="6491" marB="0" anchor="ctr">
                    <a:lnL>
                      <a:noFill/>
                    </a:lnL>
                    <a:lnR>
                      <a:noFill/>
                    </a:lnR>
                    <a:lnT>
                      <a:noFill/>
                    </a:lnT>
                    <a:lnB>
                      <a:noFill/>
                    </a:lnB>
                  </a:tcPr>
                </a:tc>
                <a:tc>
                  <a:txBody>
                    <a:bodyPr/>
                    <a:lstStyle/>
                    <a:p>
                      <a:pPr algn="ctr" rtl="0" fontAlgn="ctr"/>
                      <a:r>
                        <a:rPr lang="en-US" altLang="zh-CN" sz="1400" b="0" i="0" u="none" strike="noStrike" dirty="0">
                          <a:solidFill>
                            <a:srgbClr val="000000"/>
                          </a:solidFill>
                          <a:effectLst/>
                          <a:latin typeface="微软雅黑" panose="020B0503020204020204" pitchFamily="34" charset="-122"/>
                          <a:ea typeface="微软雅黑" panose="020B0503020204020204" pitchFamily="34" charset="-122"/>
                        </a:rPr>
                        <a:t>0.38%</a:t>
                      </a:r>
                    </a:p>
                  </a:txBody>
                  <a:tcPr marL="6491" marR="6491" marT="6491" marB="0" anchor="ctr">
                    <a:lnL>
                      <a:noFill/>
                    </a:lnL>
                    <a:lnR>
                      <a:noFill/>
                    </a:lnR>
                    <a:lnT>
                      <a:noFill/>
                    </a:lnT>
                    <a:lnB>
                      <a:noFill/>
                    </a:lnB>
                  </a:tcPr>
                </a:tc>
                <a:tc>
                  <a:txBody>
                    <a:bodyPr/>
                    <a:lstStyle/>
                    <a:p>
                      <a:pPr algn="ctr" rtl="0" fontAlgn="ctr"/>
                      <a:r>
                        <a:rPr lang="en-US" altLang="zh-CN" sz="1400" b="0" i="0" u="none" strike="noStrike">
                          <a:solidFill>
                            <a:srgbClr val="000000"/>
                          </a:solidFill>
                          <a:effectLst/>
                          <a:latin typeface="微软雅黑" panose="020B0503020204020204" pitchFamily="34" charset="-122"/>
                          <a:ea typeface="微软雅黑" panose="020B0503020204020204" pitchFamily="34" charset="-122"/>
                        </a:rPr>
                        <a:t>135</a:t>
                      </a:r>
                    </a:p>
                  </a:txBody>
                  <a:tcPr marL="6491" marR="6491" marT="6491" marB="0" anchor="ctr">
                    <a:lnL>
                      <a:noFill/>
                    </a:lnL>
                    <a:lnR>
                      <a:noFill/>
                    </a:lnR>
                    <a:lnT>
                      <a:noFill/>
                    </a:lnT>
                    <a:lnB>
                      <a:noFill/>
                    </a:lnB>
                  </a:tcPr>
                </a:tc>
                <a:tc>
                  <a:txBody>
                    <a:bodyPr/>
                    <a:lstStyle/>
                    <a:p>
                      <a:pPr marL="0" algn="ctr" defTabSz="457200" rtl="0" eaLnBrk="1" fontAlgn="ctr" latinLnBrk="0" hangingPunct="1"/>
                      <a:r>
                        <a:rPr lang="en-US" altLang="zh-CN" sz="1400" b="0" i="0" u="none" strike="noStrike" kern="1200" dirty="0">
                          <a:solidFill>
                            <a:srgbClr val="000000"/>
                          </a:solidFill>
                          <a:effectLst/>
                          <a:latin typeface="微软雅黑" panose="020B0503020204020204" pitchFamily="34" charset="-122"/>
                          <a:ea typeface="微软雅黑" panose="020B0503020204020204" pitchFamily="34" charset="-122"/>
                          <a:cs typeface="+mn-cs"/>
                        </a:rPr>
                        <a:t>2.13%</a:t>
                      </a:r>
                    </a:p>
                  </a:txBody>
                  <a:tcPr marL="6491" marR="6491" marT="6491"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473680">
                <a:tc>
                  <a:txBody>
                    <a:bodyPr/>
                    <a:lstStyle/>
                    <a:p>
                      <a:pPr algn="ctr" rtl="0" fontAlgn="ctr"/>
                      <a:r>
                        <a:rPr lang="en-US" sz="1400" b="0" i="0" u="none" strike="noStrike">
                          <a:solidFill>
                            <a:srgbClr val="000000"/>
                          </a:solidFill>
                          <a:effectLst/>
                          <a:latin typeface="微软雅黑" panose="020B0503020204020204" pitchFamily="34" charset="-122"/>
                          <a:ea typeface="微软雅黑" panose="020B0503020204020204" pitchFamily="34" charset="-122"/>
                        </a:rPr>
                        <a:t>Agricultural Sciences</a:t>
                      </a:r>
                    </a:p>
                  </a:txBody>
                  <a:tcPr marL="6491" marR="6491" marT="6491" marB="0" anchor="ctr">
                    <a:lnL>
                      <a:noFill/>
                    </a:lnL>
                    <a:lnR>
                      <a:noFill/>
                    </a:lnR>
                    <a:lnT>
                      <a:noFill/>
                    </a:lnT>
                    <a:lnB>
                      <a:noFill/>
                    </a:lnB>
                  </a:tcPr>
                </a:tc>
                <a:tc>
                  <a:txBody>
                    <a:bodyPr/>
                    <a:lstStyle/>
                    <a:p>
                      <a:pPr algn="ctr" rtl="0" fontAlgn="ctr"/>
                      <a:r>
                        <a:rPr lang="en-US" altLang="zh-CN" sz="1400" b="0" i="0" u="none" strike="noStrike" dirty="0">
                          <a:solidFill>
                            <a:srgbClr val="000000"/>
                          </a:solidFill>
                          <a:effectLst/>
                          <a:latin typeface="微软雅黑" panose="020B0503020204020204" pitchFamily="34" charset="-122"/>
                          <a:ea typeface="微软雅黑" panose="020B0503020204020204" pitchFamily="34" charset="-122"/>
                        </a:rPr>
                        <a:t>73</a:t>
                      </a:r>
                    </a:p>
                  </a:txBody>
                  <a:tcPr marL="6491" marR="6491" marT="6491" marB="0" anchor="ctr">
                    <a:lnL>
                      <a:noFill/>
                    </a:lnL>
                    <a:lnR>
                      <a:noFill/>
                    </a:lnR>
                    <a:lnT>
                      <a:noFill/>
                    </a:lnT>
                    <a:lnB>
                      <a:noFill/>
                    </a:lnB>
                  </a:tcPr>
                </a:tc>
                <a:tc>
                  <a:txBody>
                    <a:bodyPr/>
                    <a:lstStyle/>
                    <a:p>
                      <a:pPr algn="ctr" rtl="0" fontAlgn="ctr"/>
                      <a:r>
                        <a:rPr lang="en-US" altLang="zh-CN" sz="1400" b="0" i="0" u="none" strike="noStrike">
                          <a:solidFill>
                            <a:srgbClr val="000000"/>
                          </a:solidFill>
                          <a:effectLst/>
                          <a:latin typeface="微软雅黑" panose="020B0503020204020204" pitchFamily="34" charset="-122"/>
                          <a:ea typeface="微软雅黑" panose="020B0503020204020204" pitchFamily="34" charset="-122"/>
                        </a:rPr>
                        <a:t>457</a:t>
                      </a:r>
                    </a:p>
                  </a:txBody>
                  <a:tcPr marL="6491" marR="6491" marT="6491" marB="0" anchor="ctr">
                    <a:lnL>
                      <a:noFill/>
                    </a:lnL>
                    <a:lnR>
                      <a:noFill/>
                    </a:lnR>
                    <a:lnT>
                      <a:noFill/>
                    </a:lnT>
                    <a:lnB>
                      <a:noFill/>
                    </a:lnB>
                  </a:tcPr>
                </a:tc>
                <a:tc>
                  <a:txBody>
                    <a:bodyPr/>
                    <a:lstStyle/>
                    <a:p>
                      <a:pPr algn="ctr" rtl="0" fontAlgn="ctr"/>
                      <a:r>
                        <a:rPr lang="en-US" altLang="zh-CN" sz="1400" b="0" i="0" u="none" strike="noStrike" dirty="0">
                          <a:solidFill>
                            <a:srgbClr val="000000"/>
                          </a:solidFill>
                          <a:effectLst/>
                          <a:latin typeface="微软雅黑" panose="020B0503020204020204" pitchFamily="34" charset="-122"/>
                          <a:ea typeface="微软雅黑" panose="020B0503020204020204" pitchFamily="34" charset="-122"/>
                        </a:rPr>
                        <a:t>1</a:t>
                      </a:r>
                    </a:p>
                  </a:txBody>
                  <a:tcPr marL="6491" marR="6491" marT="6491" marB="0" anchor="ctr">
                    <a:lnL>
                      <a:noFill/>
                    </a:lnL>
                    <a:lnR>
                      <a:noFill/>
                    </a:lnR>
                    <a:lnT>
                      <a:noFill/>
                    </a:lnT>
                    <a:lnB>
                      <a:noFill/>
                    </a:lnB>
                    <a:lnTlToBr w="12700" cmpd="sng">
                      <a:noFill/>
                      <a:prstDash val="solid"/>
                    </a:lnTlToBr>
                    <a:lnBlToTr w="12700" cmpd="sng">
                      <a:noFill/>
                      <a:prstDash val="solid"/>
                    </a:lnBlToTr>
                  </a:tcPr>
                </a:tc>
                <a:tc>
                  <a:txBody>
                    <a:bodyPr/>
                    <a:lstStyle/>
                    <a:p>
                      <a:pPr algn="ctr" rtl="0" fontAlgn="ctr"/>
                      <a:r>
                        <a:rPr lang="en-US" altLang="zh-CN" sz="1400" b="0" i="0" u="none" strike="noStrike" dirty="0">
                          <a:solidFill>
                            <a:srgbClr val="000000"/>
                          </a:solidFill>
                          <a:effectLst/>
                          <a:latin typeface="微软雅黑" panose="020B0503020204020204" pitchFamily="34" charset="-122"/>
                          <a:ea typeface="微软雅黑" panose="020B0503020204020204" pitchFamily="34" charset="-122"/>
                        </a:rPr>
                        <a:t>1.37%</a:t>
                      </a:r>
                    </a:p>
                  </a:txBody>
                  <a:tcPr marL="6491" marR="6491" marT="6491" marB="0" anchor="ctr">
                    <a:lnL>
                      <a:noFill/>
                    </a:lnL>
                    <a:lnR>
                      <a:noFill/>
                    </a:lnR>
                    <a:lnT>
                      <a:noFill/>
                    </a:lnT>
                    <a:lnB>
                      <a:noFill/>
                    </a:lnB>
                  </a:tcPr>
                </a:tc>
                <a:tc>
                  <a:txBody>
                    <a:bodyPr/>
                    <a:lstStyle/>
                    <a:p>
                      <a:pPr algn="ctr" rtl="0" fontAlgn="ctr"/>
                      <a:r>
                        <a:rPr lang="en-US" altLang="zh-CN" sz="1400" b="0" i="0" u="none" strike="noStrike">
                          <a:solidFill>
                            <a:srgbClr val="000000"/>
                          </a:solidFill>
                          <a:effectLst/>
                          <a:latin typeface="微软雅黑" panose="020B0503020204020204" pitchFamily="34" charset="-122"/>
                          <a:ea typeface="微软雅黑" panose="020B0503020204020204" pitchFamily="34" charset="-122"/>
                        </a:rPr>
                        <a:t>70</a:t>
                      </a:r>
                    </a:p>
                  </a:txBody>
                  <a:tcPr marL="6491" marR="6491" marT="6491" marB="0" anchor="ctr">
                    <a:lnL>
                      <a:noFill/>
                    </a:lnL>
                    <a:lnR>
                      <a:noFill/>
                    </a:lnR>
                    <a:lnT>
                      <a:noFill/>
                    </a:lnT>
                    <a:lnB>
                      <a:noFill/>
                    </a:lnB>
                  </a:tcPr>
                </a:tc>
                <a:tc>
                  <a:txBody>
                    <a:bodyPr/>
                    <a:lstStyle/>
                    <a:p>
                      <a:pPr marL="0" algn="ctr" defTabSz="457200" rtl="0" eaLnBrk="1" fontAlgn="ctr" latinLnBrk="0" hangingPunct="1"/>
                      <a:r>
                        <a:rPr lang="en-US" altLang="zh-CN" sz="1400" b="0" i="0" u="none" strike="noStrike" kern="1200" dirty="0">
                          <a:solidFill>
                            <a:srgbClr val="000000"/>
                          </a:solidFill>
                          <a:effectLst/>
                          <a:latin typeface="微软雅黑" panose="020B0503020204020204" pitchFamily="34" charset="-122"/>
                          <a:ea typeface="微软雅黑" panose="020B0503020204020204" pitchFamily="34" charset="-122"/>
                          <a:cs typeface="+mn-cs"/>
                        </a:rPr>
                        <a:t>15.32%</a:t>
                      </a:r>
                    </a:p>
                  </a:txBody>
                  <a:tcPr marL="6491" marR="6491" marT="6491"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473680">
                <a:tc>
                  <a:txBody>
                    <a:bodyPr/>
                    <a:lstStyle/>
                    <a:p>
                      <a:pPr algn="ctr" rtl="0" fontAlgn="ctr"/>
                      <a:r>
                        <a:rPr lang="en-US" sz="1400" b="0" i="0" u="none" strike="noStrike">
                          <a:solidFill>
                            <a:srgbClr val="000000"/>
                          </a:solidFill>
                          <a:effectLst/>
                          <a:latin typeface="微软雅黑" panose="020B0503020204020204" pitchFamily="34" charset="-122"/>
                          <a:ea typeface="微软雅黑" panose="020B0503020204020204" pitchFamily="34" charset="-122"/>
                        </a:rPr>
                        <a:t>Economics &amp; Business</a:t>
                      </a:r>
                    </a:p>
                  </a:txBody>
                  <a:tcPr marL="6491" marR="6491" marT="6491" marB="0" anchor="ctr">
                    <a:lnL>
                      <a:noFill/>
                    </a:lnL>
                    <a:lnR>
                      <a:noFill/>
                    </a:lnR>
                    <a:lnT>
                      <a:noFill/>
                    </a:lnT>
                    <a:lnB>
                      <a:noFill/>
                    </a:lnB>
                  </a:tcPr>
                </a:tc>
                <a:tc>
                  <a:txBody>
                    <a:bodyPr/>
                    <a:lstStyle/>
                    <a:p>
                      <a:pPr algn="ctr" rtl="0" fontAlgn="ctr"/>
                      <a:r>
                        <a:rPr lang="en-US" altLang="zh-CN" sz="1400" b="0" i="0" u="none" strike="noStrike">
                          <a:solidFill>
                            <a:srgbClr val="000000"/>
                          </a:solidFill>
                          <a:effectLst/>
                          <a:latin typeface="微软雅黑" panose="020B0503020204020204" pitchFamily="34" charset="-122"/>
                          <a:ea typeface="微软雅黑" panose="020B0503020204020204" pitchFamily="34" charset="-122"/>
                        </a:rPr>
                        <a:t>15</a:t>
                      </a:r>
                    </a:p>
                  </a:txBody>
                  <a:tcPr marL="6491" marR="6491" marT="6491" marB="0" anchor="ctr">
                    <a:lnL>
                      <a:noFill/>
                    </a:lnL>
                    <a:lnR>
                      <a:noFill/>
                    </a:lnR>
                    <a:lnT>
                      <a:noFill/>
                    </a:lnT>
                    <a:lnB>
                      <a:noFill/>
                    </a:lnB>
                  </a:tcPr>
                </a:tc>
                <a:tc>
                  <a:txBody>
                    <a:bodyPr/>
                    <a:lstStyle/>
                    <a:p>
                      <a:pPr algn="ctr" rtl="0" fontAlgn="ctr"/>
                      <a:r>
                        <a:rPr lang="en-US" altLang="zh-CN" sz="1400" b="0" i="0" u="none" strike="noStrike">
                          <a:solidFill>
                            <a:srgbClr val="000000"/>
                          </a:solidFill>
                          <a:effectLst/>
                          <a:latin typeface="微软雅黑" panose="020B0503020204020204" pitchFamily="34" charset="-122"/>
                          <a:ea typeface="微软雅黑" panose="020B0503020204020204" pitchFamily="34" charset="-122"/>
                        </a:rPr>
                        <a:t>83</a:t>
                      </a:r>
                    </a:p>
                  </a:txBody>
                  <a:tcPr marL="6491" marR="6491" marT="6491" marB="0" anchor="ctr">
                    <a:lnL>
                      <a:noFill/>
                    </a:lnL>
                    <a:lnR>
                      <a:noFill/>
                    </a:lnR>
                    <a:lnT>
                      <a:noFill/>
                    </a:lnT>
                    <a:lnB>
                      <a:noFill/>
                    </a:lnB>
                  </a:tcPr>
                </a:tc>
                <a:tc>
                  <a:txBody>
                    <a:bodyPr/>
                    <a:lstStyle/>
                    <a:p>
                      <a:pPr algn="ctr" rtl="0" fontAlgn="ctr"/>
                      <a:r>
                        <a:rPr lang="en-US" altLang="zh-CN" sz="1400" b="0" i="0" u="none" strike="noStrike">
                          <a:solidFill>
                            <a:srgbClr val="000000"/>
                          </a:solidFill>
                          <a:effectLst/>
                          <a:latin typeface="微软雅黑" panose="020B0503020204020204" pitchFamily="34" charset="-122"/>
                          <a:ea typeface="微软雅黑" panose="020B0503020204020204" pitchFamily="34" charset="-122"/>
                        </a:rPr>
                        <a:t>1</a:t>
                      </a:r>
                    </a:p>
                  </a:txBody>
                  <a:tcPr marL="6491" marR="6491" marT="6491" marB="0" anchor="ctr">
                    <a:lnL>
                      <a:noFill/>
                    </a:lnL>
                    <a:lnR>
                      <a:noFill/>
                    </a:lnR>
                    <a:lnT>
                      <a:noFill/>
                    </a:lnT>
                    <a:lnB>
                      <a:noFill/>
                    </a:lnB>
                  </a:tcPr>
                </a:tc>
                <a:tc>
                  <a:txBody>
                    <a:bodyPr/>
                    <a:lstStyle/>
                    <a:p>
                      <a:pPr algn="ctr" rtl="0" fontAlgn="ctr"/>
                      <a:r>
                        <a:rPr lang="en-US" altLang="zh-CN" sz="1400" b="0" i="0" u="none" strike="noStrike">
                          <a:solidFill>
                            <a:srgbClr val="000000"/>
                          </a:solidFill>
                          <a:effectLst/>
                          <a:latin typeface="微软雅黑" panose="020B0503020204020204" pitchFamily="34" charset="-122"/>
                          <a:ea typeface="微软雅黑" panose="020B0503020204020204" pitchFamily="34" charset="-122"/>
                        </a:rPr>
                        <a:t>6.67%</a:t>
                      </a:r>
                    </a:p>
                  </a:txBody>
                  <a:tcPr marL="6491" marR="6491" marT="6491" marB="0" anchor="ctr">
                    <a:lnL>
                      <a:noFill/>
                    </a:lnL>
                    <a:lnR>
                      <a:noFill/>
                    </a:lnR>
                    <a:lnT>
                      <a:noFill/>
                    </a:lnT>
                    <a:lnB>
                      <a:noFill/>
                    </a:lnB>
                  </a:tcPr>
                </a:tc>
                <a:tc>
                  <a:txBody>
                    <a:bodyPr/>
                    <a:lstStyle/>
                    <a:p>
                      <a:pPr algn="ctr" rtl="0" fontAlgn="ctr"/>
                      <a:r>
                        <a:rPr lang="en-US" altLang="zh-CN" sz="1400" b="0" i="0" u="none" strike="noStrike" dirty="0">
                          <a:solidFill>
                            <a:srgbClr val="000000"/>
                          </a:solidFill>
                          <a:effectLst/>
                          <a:latin typeface="微软雅黑" panose="020B0503020204020204" pitchFamily="34" charset="-122"/>
                          <a:ea typeface="微软雅黑" panose="020B0503020204020204" pitchFamily="34" charset="-122"/>
                        </a:rPr>
                        <a:t>66</a:t>
                      </a:r>
                    </a:p>
                  </a:txBody>
                  <a:tcPr marL="6491" marR="6491" marT="6491" marB="0" anchor="ctr">
                    <a:lnL>
                      <a:noFill/>
                    </a:lnL>
                    <a:lnR>
                      <a:noFill/>
                    </a:lnR>
                    <a:lnT>
                      <a:noFill/>
                    </a:lnT>
                    <a:lnB>
                      <a:noFill/>
                    </a:lnB>
                  </a:tcPr>
                </a:tc>
                <a:tc>
                  <a:txBody>
                    <a:bodyPr/>
                    <a:lstStyle/>
                    <a:p>
                      <a:pPr marL="0" algn="ctr" defTabSz="457200" rtl="0" eaLnBrk="1" fontAlgn="ctr" latinLnBrk="0" hangingPunct="1"/>
                      <a:r>
                        <a:rPr lang="en-US" altLang="zh-CN" sz="1400" b="1" i="0" u="none" strike="noStrike" kern="1200" dirty="0">
                          <a:solidFill>
                            <a:srgbClr val="4900D1"/>
                          </a:solidFill>
                          <a:effectLst/>
                          <a:latin typeface="微软雅黑" panose="020B0503020204020204" pitchFamily="34" charset="-122"/>
                          <a:ea typeface="微软雅黑" panose="020B0503020204020204" pitchFamily="34" charset="-122"/>
                          <a:cs typeface="+mn-cs"/>
                        </a:rPr>
                        <a:t>79.52%</a:t>
                      </a:r>
                    </a:p>
                  </a:txBody>
                  <a:tcPr marL="6491" marR="6491" marT="6491"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473680">
                <a:tc>
                  <a:txBody>
                    <a:bodyPr/>
                    <a:lstStyle/>
                    <a:p>
                      <a:pPr algn="ctr" rtl="0" fontAlgn="ctr"/>
                      <a:r>
                        <a:rPr lang="en-US" sz="1400" b="0" i="0" u="none" strike="noStrike">
                          <a:solidFill>
                            <a:srgbClr val="000000"/>
                          </a:solidFill>
                          <a:effectLst/>
                          <a:latin typeface="微软雅黑" panose="020B0503020204020204" pitchFamily="34" charset="-122"/>
                          <a:ea typeface="微软雅黑" panose="020B0503020204020204" pitchFamily="34" charset="-122"/>
                        </a:rPr>
                        <a:t>Environment/Ecology</a:t>
                      </a:r>
                    </a:p>
                  </a:txBody>
                  <a:tcPr marL="6491" marR="6491" marT="6491" marB="0" anchor="ctr">
                    <a:lnL>
                      <a:noFill/>
                    </a:lnL>
                    <a:lnR>
                      <a:noFill/>
                    </a:lnR>
                    <a:lnT>
                      <a:noFill/>
                    </a:lnT>
                    <a:lnB w="12700" cap="flat" cmpd="sng" algn="ctr">
                      <a:noFill/>
                      <a:prstDash val="solid"/>
                      <a:round/>
                      <a:headEnd type="none" w="med" len="med"/>
                      <a:tailEnd type="none" w="med" len="med"/>
                    </a:lnB>
                  </a:tcPr>
                </a:tc>
                <a:tc>
                  <a:txBody>
                    <a:bodyPr/>
                    <a:lstStyle/>
                    <a:p>
                      <a:pPr algn="ctr" rtl="0" fontAlgn="ctr"/>
                      <a:r>
                        <a:rPr lang="en-US" altLang="zh-CN" sz="1400" b="0" i="0" u="none" strike="noStrike">
                          <a:solidFill>
                            <a:srgbClr val="000000"/>
                          </a:solidFill>
                          <a:effectLst/>
                          <a:latin typeface="微软雅黑" panose="020B0503020204020204" pitchFamily="34" charset="-122"/>
                          <a:ea typeface="微软雅黑" panose="020B0503020204020204" pitchFamily="34" charset="-122"/>
                        </a:rPr>
                        <a:t>118</a:t>
                      </a:r>
                    </a:p>
                  </a:txBody>
                  <a:tcPr marL="6491" marR="6491" marT="6491" marB="0" anchor="ctr">
                    <a:lnL>
                      <a:noFill/>
                    </a:lnL>
                    <a:lnR>
                      <a:noFill/>
                    </a:lnR>
                    <a:lnT>
                      <a:noFill/>
                    </a:lnT>
                    <a:lnB w="12700" cap="flat" cmpd="sng" algn="ctr">
                      <a:noFill/>
                      <a:prstDash val="solid"/>
                      <a:round/>
                      <a:headEnd type="none" w="med" len="med"/>
                      <a:tailEnd type="none" w="med" len="med"/>
                    </a:lnB>
                  </a:tcPr>
                </a:tc>
                <a:tc>
                  <a:txBody>
                    <a:bodyPr/>
                    <a:lstStyle/>
                    <a:p>
                      <a:pPr algn="ctr" rtl="0" fontAlgn="ctr"/>
                      <a:r>
                        <a:rPr lang="en-US" altLang="zh-CN" sz="1400" b="0" i="0" u="none" strike="noStrike">
                          <a:solidFill>
                            <a:srgbClr val="000000"/>
                          </a:solidFill>
                          <a:effectLst/>
                          <a:latin typeface="微软雅黑" panose="020B0503020204020204" pitchFamily="34" charset="-122"/>
                          <a:ea typeface="微软雅黑" panose="020B0503020204020204" pitchFamily="34" charset="-122"/>
                        </a:rPr>
                        <a:t>512</a:t>
                      </a:r>
                    </a:p>
                  </a:txBody>
                  <a:tcPr marL="6491" marR="6491" marT="6491" marB="0" anchor="ctr">
                    <a:lnL>
                      <a:noFill/>
                    </a:lnL>
                    <a:lnR>
                      <a:noFill/>
                    </a:lnR>
                    <a:lnT>
                      <a:noFill/>
                    </a:lnT>
                    <a:lnB w="12700" cap="flat" cmpd="sng" algn="ctr">
                      <a:noFill/>
                      <a:prstDash val="solid"/>
                      <a:round/>
                      <a:headEnd type="none" w="med" len="med"/>
                      <a:tailEnd type="none" w="med" len="med"/>
                    </a:lnB>
                  </a:tcPr>
                </a:tc>
                <a:tc>
                  <a:txBody>
                    <a:bodyPr/>
                    <a:lstStyle/>
                    <a:p>
                      <a:pPr algn="ctr" rtl="0" fontAlgn="ctr"/>
                      <a:r>
                        <a:rPr lang="en-US" altLang="zh-CN" sz="1400" b="0" i="0" u="none" strike="noStrike">
                          <a:solidFill>
                            <a:srgbClr val="000000"/>
                          </a:solidFill>
                          <a:effectLst/>
                          <a:latin typeface="微软雅黑" panose="020B0503020204020204" pitchFamily="34" charset="-122"/>
                          <a:ea typeface="微软雅黑" panose="020B0503020204020204" pitchFamily="34" charset="-122"/>
                        </a:rPr>
                        <a:t>1</a:t>
                      </a:r>
                    </a:p>
                  </a:txBody>
                  <a:tcPr marL="6491" marR="6491" marT="6491" marB="0" anchor="ctr">
                    <a:lnL>
                      <a:noFill/>
                    </a:lnL>
                    <a:lnR>
                      <a:noFill/>
                    </a:lnR>
                    <a:lnT>
                      <a:noFill/>
                    </a:lnT>
                    <a:lnB w="12700" cap="flat" cmpd="sng" algn="ctr">
                      <a:noFill/>
                      <a:prstDash val="solid"/>
                      <a:round/>
                      <a:headEnd type="none" w="med" len="med"/>
                      <a:tailEnd type="none" w="med" len="med"/>
                    </a:lnB>
                  </a:tcPr>
                </a:tc>
                <a:tc>
                  <a:txBody>
                    <a:bodyPr/>
                    <a:lstStyle/>
                    <a:p>
                      <a:pPr algn="ctr" rtl="0" fontAlgn="ctr"/>
                      <a:r>
                        <a:rPr lang="en-US" altLang="zh-CN" sz="1400" b="0" i="0" u="none" strike="noStrike">
                          <a:solidFill>
                            <a:srgbClr val="000000"/>
                          </a:solidFill>
                          <a:effectLst/>
                          <a:latin typeface="微软雅黑" panose="020B0503020204020204" pitchFamily="34" charset="-122"/>
                          <a:ea typeface="微软雅黑" panose="020B0503020204020204" pitchFamily="34" charset="-122"/>
                        </a:rPr>
                        <a:t>0.85%</a:t>
                      </a:r>
                    </a:p>
                  </a:txBody>
                  <a:tcPr marL="6491" marR="6491" marT="6491" marB="0" anchor="ctr">
                    <a:lnL>
                      <a:noFill/>
                    </a:lnL>
                    <a:lnR>
                      <a:noFill/>
                    </a:lnR>
                    <a:lnT>
                      <a:noFill/>
                    </a:lnT>
                    <a:lnB w="12700" cap="flat" cmpd="sng" algn="ctr">
                      <a:noFill/>
                      <a:prstDash val="solid"/>
                      <a:round/>
                      <a:headEnd type="none" w="med" len="med"/>
                      <a:tailEnd type="none" w="med" len="med"/>
                    </a:lnB>
                  </a:tcPr>
                </a:tc>
                <a:tc>
                  <a:txBody>
                    <a:bodyPr/>
                    <a:lstStyle/>
                    <a:p>
                      <a:pPr algn="ctr" rtl="0" fontAlgn="ctr"/>
                      <a:r>
                        <a:rPr lang="en-US" altLang="zh-CN" sz="1400" b="0" i="0" u="none" strike="noStrike" dirty="0">
                          <a:solidFill>
                            <a:srgbClr val="000000"/>
                          </a:solidFill>
                          <a:effectLst/>
                          <a:latin typeface="微软雅黑" panose="020B0503020204020204" pitchFamily="34" charset="-122"/>
                          <a:ea typeface="微软雅黑" panose="020B0503020204020204" pitchFamily="34" charset="-122"/>
                        </a:rPr>
                        <a:t>11</a:t>
                      </a:r>
                    </a:p>
                  </a:txBody>
                  <a:tcPr marL="6491" marR="6491" marT="6491" marB="0" anchor="ctr">
                    <a:lnL>
                      <a:noFill/>
                    </a:lnL>
                    <a:lnR>
                      <a:noFill/>
                    </a:lnR>
                    <a:lnT>
                      <a:noFill/>
                    </a:lnT>
                    <a:lnB w="12700" cap="flat" cmpd="sng" algn="ctr">
                      <a:noFill/>
                      <a:prstDash val="solid"/>
                      <a:round/>
                      <a:headEnd type="none" w="med" len="med"/>
                      <a:tailEnd type="none" w="med" len="med"/>
                    </a:lnB>
                  </a:tcPr>
                </a:tc>
                <a:tc>
                  <a:txBody>
                    <a:bodyPr/>
                    <a:lstStyle/>
                    <a:p>
                      <a:pPr marL="0" algn="ctr" defTabSz="457200" rtl="0" eaLnBrk="1" fontAlgn="ctr" latinLnBrk="0" hangingPunct="1"/>
                      <a:r>
                        <a:rPr lang="en-US" altLang="zh-CN" sz="1400" b="0" i="0" u="none" strike="noStrike" kern="1200" dirty="0">
                          <a:solidFill>
                            <a:srgbClr val="000000"/>
                          </a:solidFill>
                          <a:effectLst/>
                          <a:latin typeface="微软雅黑" panose="020B0503020204020204" pitchFamily="34" charset="-122"/>
                          <a:ea typeface="微软雅黑" panose="020B0503020204020204" pitchFamily="34" charset="-122"/>
                          <a:cs typeface="+mn-cs"/>
                        </a:rPr>
                        <a:t>2.15%</a:t>
                      </a:r>
                    </a:p>
                  </a:txBody>
                  <a:tcPr marL="6491" marR="6491" marT="6491"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784956">
                <a:tc>
                  <a:txBody>
                    <a:bodyPr/>
                    <a:lstStyle/>
                    <a:p>
                      <a:pPr algn="ctr" rtl="0" fontAlgn="ctr"/>
                      <a:r>
                        <a:rPr lang="en-US" sz="1400" b="0" i="0" u="none" strike="noStrike" dirty="0">
                          <a:solidFill>
                            <a:srgbClr val="000000"/>
                          </a:solidFill>
                          <a:effectLst/>
                          <a:latin typeface="微软雅黑" panose="020B0503020204020204" pitchFamily="34" charset="-122"/>
                          <a:ea typeface="微软雅黑" panose="020B0503020204020204" pitchFamily="34" charset="-122"/>
                        </a:rPr>
                        <a:t>Pharmacology &amp; Toxicology</a:t>
                      </a:r>
                    </a:p>
                  </a:txBody>
                  <a:tcPr marL="6491" marR="6491" marT="6491" marB="0" anchor="ct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altLang="zh-CN" sz="1400" b="0" i="0" u="none" strike="noStrike">
                          <a:solidFill>
                            <a:srgbClr val="000000"/>
                          </a:solidFill>
                          <a:effectLst/>
                          <a:latin typeface="微软雅黑" panose="020B0503020204020204" pitchFamily="34" charset="-122"/>
                          <a:ea typeface="微软雅黑" panose="020B0503020204020204" pitchFamily="34" charset="-122"/>
                        </a:rPr>
                        <a:t>35</a:t>
                      </a:r>
                    </a:p>
                  </a:txBody>
                  <a:tcPr marL="6491" marR="6491" marT="6491" marB="0" anchor="ct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altLang="zh-CN" sz="1400" b="0" i="0" u="none" strike="noStrike">
                          <a:solidFill>
                            <a:srgbClr val="000000"/>
                          </a:solidFill>
                          <a:effectLst/>
                          <a:latin typeface="微软雅黑" panose="020B0503020204020204" pitchFamily="34" charset="-122"/>
                          <a:ea typeface="微软雅黑" panose="020B0503020204020204" pitchFamily="34" charset="-122"/>
                        </a:rPr>
                        <a:t>591</a:t>
                      </a:r>
                    </a:p>
                  </a:txBody>
                  <a:tcPr marL="6491" marR="6491" marT="6491" marB="0" anchor="ct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altLang="zh-CN" sz="1400" b="0" i="0" u="none" strike="noStrike">
                          <a:solidFill>
                            <a:srgbClr val="000000"/>
                          </a:solidFill>
                          <a:effectLst/>
                          <a:latin typeface="微软雅黑" panose="020B0503020204020204" pitchFamily="34" charset="-122"/>
                          <a:ea typeface="微软雅黑" panose="020B0503020204020204" pitchFamily="34" charset="-122"/>
                        </a:rPr>
                        <a:t>1</a:t>
                      </a:r>
                    </a:p>
                  </a:txBody>
                  <a:tcPr marL="6491" marR="6491" marT="6491" marB="0" anchor="ct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altLang="zh-CN" sz="1400" b="0" i="0" u="none" strike="noStrike" dirty="0">
                          <a:solidFill>
                            <a:srgbClr val="000000"/>
                          </a:solidFill>
                          <a:effectLst/>
                          <a:latin typeface="微软雅黑" panose="020B0503020204020204" pitchFamily="34" charset="-122"/>
                          <a:ea typeface="微软雅黑" panose="020B0503020204020204" pitchFamily="34" charset="-122"/>
                        </a:rPr>
                        <a:t>2.86%</a:t>
                      </a:r>
                    </a:p>
                  </a:txBody>
                  <a:tcPr marL="6491" marR="6491" marT="6491" marB="0" anchor="ct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altLang="zh-CN" sz="1400" b="0" i="0" u="none" strike="noStrike" dirty="0">
                          <a:solidFill>
                            <a:srgbClr val="000000"/>
                          </a:solidFill>
                          <a:effectLst/>
                          <a:latin typeface="微软雅黑" panose="020B0503020204020204" pitchFamily="34" charset="-122"/>
                          <a:ea typeface="微软雅黑" panose="020B0503020204020204" pitchFamily="34" charset="-122"/>
                        </a:rPr>
                        <a:t>24</a:t>
                      </a:r>
                    </a:p>
                  </a:txBody>
                  <a:tcPr marL="6491" marR="6491" marT="6491" marB="0" anchor="ct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200" rtl="0" eaLnBrk="1" fontAlgn="ctr" latinLnBrk="0" hangingPunct="1"/>
                      <a:r>
                        <a:rPr lang="en-US" altLang="zh-CN" sz="1400" b="0" i="0" u="none" strike="noStrike" kern="1200" dirty="0">
                          <a:solidFill>
                            <a:srgbClr val="000000"/>
                          </a:solidFill>
                          <a:effectLst/>
                          <a:latin typeface="微软雅黑" panose="020B0503020204020204" pitchFamily="34" charset="-122"/>
                          <a:ea typeface="微软雅黑" panose="020B0503020204020204" pitchFamily="34" charset="-122"/>
                          <a:cs typeface="+mn-cs"/>
                        </a:rPr>
                        <a:t>4.06%</a:t>
                      </a:r>
                    </a:p>
                  </a:txBody>
                  <a:tcPr marL="6491" marR="6491" marT="6491" marB="0" anchor="ct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8942927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36529" y="313959"/>
            <a:ext cx="7369175" cy="486141"/>
          </a:xfrm>
        </p:spPr>
        <p:txBody>
          <a:bodyPr vert="horz" lIns="0" tIns="0" rIns="0" bIns="0"/>
          <a:lstStyle/>
          <a:p>
            <a:r>
              <a:rPr lang="zh-CN" altLang="en-US" sz="2400" b="1" dirty="0">
                <a:cs typeface="Arial" pitchFamily="34" charset="0"/>
              </a:rPr>
              <a:t>关注机构的基金资助情况</a:t>
            </a:r>
            <a:br>
              <a:rPr lang="zh-CN" altLang="en-US" sz="2400" b="1" dirty="0">
                <a:cs typeface="Arial" pitchFamily="34" charset="0"/>
              </a:rPr>
            </a:br>
            <a:endParaRPr lang="zh-CN" altLang="en-US" sz="2400" b="1" dirty="0">
              <a:cs typeface="Arial" pitchFamily="34" charset="0"/>
            </a:endParaRPr>
          </a:p>
        </p:txBody>
      </p:sp>
      <p:cxnSp>
        <p:nvCxnSpPr>
          <p:cNvPr id="4" name="Straight Connector 3"/>
          <p:cNvCxnSpPr/>
          <p:nvPr/>
        </p:nvCxnSpPr>
        <p:spPr>
          <a:xfrm>
            <a:off x="104775" y="800100"/>
            <a:ext cx="8629650"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1256719"/>
            <a:ext cx="9144000" cy="4423619"/>
          </a:xfrm>
          <a:prstGeom prst="rect">
            <a:avLst/>
          </a:prstGeom>
          <a:noFill/>
          <a:ln w="9525">
            <a:noFill/>
            <a:miter lim="800000"/>
            <a:headEnd/>
            <a:tailEnd/>
          </a:ln>
        </p:spPr>
      </p:pic>
      <p:sp>
        <p:nvSpPr>
          <p:cNvPr id="6" name="Rectangle 4"/>
          <p:cNvSpPr/>
          <p:nvPr/>
        </p:nvSpPr>
        <p:spPr>
          <a:xfrm>
            <a:off x="7281371" y="4005064"/>
            <a:ext cx="1323078" cy="1675274"/>
          </a:xfrm>
          <a:prstGeom prst="rect">
            <a:avLst/>
          </a:prstGeom>
          <a:noFill/>
          <a:ln w="381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endParaRPr>
          </a:p>
        </p:txBody>
      </p:sp>
    </p:spTree>
    <p:extLst>
      <p:ext uri="{BB962C8B-B14F-4D97-AF65-F5344CB8AC3E}">
        <p14:creationId xmlns:p14="http://schemas.microsoft.com/office/powerpoint/2010/main" val="35340745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4775" y="394965"/>
            <a:ext cx="9039225" cy="486141"/>
          </a:xfrm>
        </p:spPr>
        <p:txBody>
          <a:bodyPr vert="horz" lIns="0" tIns="0" rIns="0" bIns="0"/>
          <a:lstStyle/>
          <a:p>
            <a:r>
              <a:rPr lang="zh-CN" altLang="en-US" sz="2400" b="1" dirty="0" smtClean="0">
                <a:cs typeface="Arial" pitchFamily="34" charset="0"/>
              </a:rPr>
              <a:t>上海理工大学</a:t>
            </a:r>
            <a:r>
              <a:rPr lang="en-US" altLang="zh-CN" sz="2400" b="1" dirty="0" smtClean="0">
                <a:cs typeface="Arial" pitchFamily="34" charset="0"/>
              </a:rPr>
              <a:t>2008-2018</a:t>
            </a:r>
            <a:r>
              <a:rPr lang="zh-CN" altLang="en-US" sz="2400" b="1" dirty="0">
                <a:cs typeface="Arial" pitchFamily="34" charset="0"/>
              </a:rPr>
              <a:t>年获得资助产出论文最多的基金资助机构</a:t>
            </a:r>
            <a:br>
              <a:rPr lang="zh-CN" altLang="en-US" sz="2400" b="1" dirty="0">
                <a:cs typeface="Arial" pitchFamily="34" charset="0"/>
              </a:rPr>
            </a:br>
            <a:endParaRPr lang="zh-CN" altLang="en-US" sz="2400" b="1" dirty="0">
              <a:cs typeface="Arial" pitchFamily="34" charset="0"/>
            </a:endParaRPr>
          </a:p>
        </p:txBody>
      </p:sp>
      <p:cxnSp>
        <p:nvCxnSpPr>
          <p:cNvPr id="4" name="Straight Connector 3"/>
          <p:cNvCxnSpPr/>
          <p:nvPr/>
        </p:nvCxnSpPr>
        <p:spPr>
          <a:xfrm>
            <a:off x="104775" y="836712"/>
            <a:ext cx="8931721" cy="44394"/>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4" y="1052736"/>
            <a:ext cx="7488832" cy="5013358"/>
          </a:xfrm>
          <a:prstGeom prst="rect">
            <a:avLst/>
          </a:prstGeom>
        </p:spPr>
      </p:pic>
    </p:spTree>
    <p:extLst>
      <p:ext uri="{BB962C8B-B14F-4D97-AF65-F5344CB8AC3E}">
        <p14:creationId xmlns:p14="http://schemas.microsoft.com/office/powerpoint/2010/main" val="3131129970"/>
      </p:ext>
    </p:extLst>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268" y="272298"/>
            <a:ext cx="9359292" cy="486141"/>
          </a:xfrm>
        </p:spPr>
        <p:txBody>
          <a:bodyPr vert="horz" lIns="0" tIns="0" rIns="0" bIns="0"/>
          <a:lstStyle/>
          <a:p>
            <a:r>
              <a:rPr lang="zh-CN" altLang="en-US" sz="2400" b="1" dirty="0" smtClean="0">
                <a:cs typeface="Arial" pitchFamily="34" charset="0"/>
              </a:rPr>
              <a:t>上海理工大学</a:t>
            </a:r>
            <a:r>
              <a:rPr lang="en-US" altLang="zh-CN" sz="2400" b="1" dirty="0" smtClean="0">
                <a:cs typeface="Arial" pitchFamily="34" charset="0"/>
              </a:rPr>
              <a:t>2008-2018</a:t>
            </a:r>
            <a:r>
              <a:rPr lang="zh-CN" altLang="en-US" sz="2400" b="1" dirty="0">
                <a:cs typeface="Arial" pitchFamily="34" charset="0"/>
              </a:rPr>
              <a:t>年</a:t>
            </a:r>
            <a:r>
              <a:rPr lang="en-US" altLang="zh-CN" sz="2400" b="1" dirty="0">
                <a:cs typeface="Arial" pitchFamily="34" charset="0"/>
              </a:rPr>
              <a:t>Top10</a:t>
            </a:r>
            <a:r>
              <a:rPr lang="zh-CN" altLang="en-US" sz="2400" b="1" dirty="0">
                <a:cs typeface="Arial" pitchFamily="34" charset="0"/>
              </a:rPr>
              <a:t>投稿期刊</a:t>
            </a:r>
            <a:r>
              <a:rPr lang="zh-CN" altLang="en-US" sz="2400" b="1" dirty="0" smtClean="0">
                <a:cs typeface="Arial" pitchFamily="34" charset="0"/>
              </a:rPr>
              <a:t>（</a:t>
            </a:r>
            <a:r>
              <a:rPr lang="zh-CN" altLang="en-US" sz="2400" b="1" dirty="0">
                <a:cs typeface="Arial" pitchFamily="34" charset="0"/>
              </a:rPr>
              <a:t>材料科学</a:t>
            </a:r>
            <a:r>
              <a:rPr lang="zh-CN" altLang="en-US" sz="2400" b="1" dirty="0" smtClean="0">
                <a:cs typeface="Arial" pitchFamily="34" charset="0"/>
              </a:rPr>
              <a:t>）</a:t>
            </a:r>
            <a:endParaRPr lang="en-US" sz="2400" b="1" dirty="0">
              <a:cs typeface="Arial" pitchFamily="34"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7608" y="837282"/>
            <a:ext cx="6457743" cy="5577142"/>
          </a:xfrm>
          <a:prstGeom prst="rect">
            <a:avLst/>
          </a:prstGeom>
        </p:spPr>
      </p:pic>
      <p:sp>
        <p:nvSpPr>
          <p:cNvPr id="6" name="Rectangle 6"/>
          <p:cNvSpPr>
            <a:spLocks noChangeArrowheads="1"/>
          </p:cNvSpPr>
          <p:nvPr/>
        </p:nvSpPr>
        <p:spPr bwMode="auto">
          <a:xfrm>
            <a:off x="5940152" y="3861048"/>
            <a:ext cx="2970190" cy="1131079"/>
          </a:xfrm>
          <a:prstGeom prst="rect">
            <a:avLst/>
          </a:prstGeom>
          <a:solidFill>
            <a:schemeClr val="accent5"/>
          </a:solidFill>
          <a:ln>
            <a:solidFill>
              <a:schemeClr val="accent5"/>
            </a:solidFill>
            <a:headEnd/>
            <a:tailEnd/>
          </a:ln>
          <a:extLst/>
        </p:spPr>
        <p:style>
          <a:lnRef idx="1">
            <a:schemeClr val="accent1"/>
          </a:lnRef>
          <a:fillRef idx="3">
            <a:schemeClr val="accent1"/>
          </a:fillRef>
          <a:effectRef idx="2">
            <a:schemeClr val="accent1"/>
          </a:effectRef>
          <a:fontRef idx="minor">
            <a:schemeClr val="lt1"/>
          </a:fontRef>
        </p:style>
        <p:txBody>
          <a:bodyPr wrap="square">
            <a:spAutoFit/>
          </a:bodyPr>
          <a:lstStyle/>
          <a:p>
            <a:pPr>
              <a:lnSpc>
                <a:spcPct val="125000"/>
              </a:lnSpc>
              <a:spcBef>
                <a:spcPct val="0"/>
              </a:spcBef>
            </a:pPr>
            <a:r>
              <a:rPr lang="zh-CN" altLang="en-US" b="1" dirty="0" smtClean="0">
                <a:solidFill>
                  <a:schemeClr val="bg1"/>
                </a:solidFill>
                <a:latin typeface="微软雅黑" pitchFamily="34" charset="-122"/>
                <a:ea typeface="微软雅黑" pitchFamily="34" charset="-122"/>
              </a:rPr>
              <a:t>上海理工大学</a:t>
            </a:r>
            <a:r>
              <a:rPr lang="zh-CN" altLang="en-US" b="1" dirty="0">
                <a:solidFill>
                  <a:schemeClr val="bg1"/>
                </a:solidFill>
                <a:latin typeface="微软雅黑" pitchFamily="34" charset="-122"/>
                <a:ea typeface="微软雅黑" pitchFamily="34" charset="-122"/>
              </a:rPr>
              <a:t>材料科学</a:t>
            </a:r>
            <a:r>
              <a:rPr lang="zh-CN" altLang="en-US" b="1" dirty="0" smtClean="0">
                <a:solidFill>
                  <a:schemeClr val="bg1"/>
                </a:solidFill>
                <a:latin typeface="微软雅黑" pitchFamily="34" charset="-122"/>
                <a:ea typeface="微软雅黑" pitchFamily="34" charset="-122"/>
              </a:rPr>
              <a:t>领域</a:t>
            </a:r>
            <a:r>
              <a:rPr lang="en-US" altLang="zh-CN" b="1" dirty="0">
                <a:solidFill>
                  <a:schemeClr val="bg1"/>
                </a:solidFill>
                <a:latin typeface="微软雅黑" pitchFamily="34" charset="-122"/>
                <a:ea typeface="微软雅黑" pitchFamily="34" charset="-122"/>
              </a:rPr>
              <a:t>top10</a:t>
            </a:r>
            <a:r>
              <a:rPr lang="zh-CN" altLang="en-US" b="1" dirty="0">
                <a:solidFill>
                  <a:schemeClr val="bg1"/>
                </a:solidFill>
                <a:latin typeface="微软雅黑" pitchFamily="34" charset="-122"/>
                <a:ea typeface="微软雅黑" pitchFamily="34" charset="-122"/>
              </a:rPr>
              <a:t>期刊其中</a:t>
            </a:r>
            <a:r>
              <a:rPr lang="en-US" altLang="zh-CN" b="1" dirty="0">
                <a:solidFill>
                  <a:schemeClr val="bg1"/>
                </a:solidFill>
                <a:latin typeface="微软雅黑" pitchFamily="34" charset="-122"/>
                <a:ea typeface="微软雅黑" pitchFamily="34" charset="-122"/>
              </a:rPr>
              <a:t>Q1 </a:t>
            </a:r>
            <a:r>
              <a:rPr lang="zh-CN" altLang="en-US" b="1" dirty="0">
                <a:solidFill>
                  <a:schemeClr val="bg1"/>
                </a:solidFill>
                <a:latin typeface="微软雅黑" pitchFamily="34" charset="-122"/>
                <a:ea typeface="微软雅黑" pitchFamily="34" charset="-122"/>
              </a:rPr>
              <a:t>三</a:t>
            </a:r>
            <a:r>
              <a:rPr lang="zh-CN" altLang="en-US" b="1" dirty="0" smtClean="0">
                <a:solidFill>
                  <a:schemeClr val="bg1"/>
                </a:solidFill>
                <a:latin typeface="微软雅黑" pitchFamily="34" charset="-122"/>
                <a:ea typeface="微软雅黑" pitchFamily="34" charset="-122"/>
              </a:rPr>
              <a:t>本</a:t>
            </a:r>
            <a:r>
              <a:rPr lang="zh-CN" altLang="en-US" b="1" dirty="0">
                <a:solidFill>
                  <a:schemeClr val="bg1"/>
                </a:solidFill>
                <a:latin typeface="微软雅黑" pitchFamily="34" charset="-122"/>
                <a:ea typeface="微软雅黑" pitchFamily="34" charset="-122"/>
              </a:rPr>
              <a:t>，</a:t>
            </a:r>
            <a:r>
              <a:rPr lang="en-US" altLang="zh-CN" b="1" dirty="0" smtClean="0">
                <a:solidFill>
                  <a:schemeClr val="bg1"/>
                </a:solidFill>
                <a:latin typeface="微软雅黑" pitchFamily="34" charset="-122"/>
                <a:ea typeface="微软雅黑" pitchFamily="34" charset="-122"/>
              </a:rPr>
              <a:t>Q2</a:t>
            </a:r>
            <a:r>
              <a:rPr lang="zh-CN" altLang="en-US" b="1" dirty="0">
                <a:solidFill>
                  <a:schemeClr val="bg1"/>
                </a:solidFill>
                <a:latin typeface="微软雅黑" pitchFamily="34" charset="-122"/>
                <a:ea typeface="微软雅黑" pitchFamily="34" charset="-122"/>
              </a:rPr>
              <a:t>四</a:t>
            </a:r>
            <a:r>
              <a:rPr lang="zh-CN" altLang="en-US" b="1" dirty="0" smtClean="0">
                <a:solidFill>
                  <a:schemeClr val="bg1"/>
                </a:solidFill>
                <a:latin typeface="微软雅黑" pitchFamily="34" charset="-122"/>
                <a:ea typeface="微软雅黑" pitchFamily="34" charset="-122"/>
              </a:rPr>
              <a:t>本</a:t>
            </a:r>
            <a:r>
              <a:rPr lang="zh-CN" altLang="en-US" b="1" dirty="0">
                <a:solidFill>
                  <a:schemeClr val="bg1"/>
                </a:solidFill>
                <a:latin typeface="微软雅黑" pitchFamily="34" charset="-122"/>
                <a:ea typeface="微软雅黑" pitchFamily="34" charset="-122"/>
              </a:rPr>
              <a:t>，</a:t>
            </a:r>
            <a:r>
              <a:rPr lang="zh-CN" altLang="en-US" b="1" dirty="0" smtClean="0">
                <a:solidFill>
                  <a:schemeClr val="bg1"/>
                </a:solidFill>
                <a:latin typeface="微软雅黑" pitchFamily="34" charset="-122"/>
                <a:ea typeface="微软雅黑" pitchFamily="34" charset="-122"/>
              </a:rPr>
              <a:t>影响力较高。</a:t>
            </a:r>
            <a:endParaRPr lang="en-US" altLang="zh-CN" b="1" dirty="0">
              <a:solidFill>
                <a:schemeClr val="bg1"/>
              </a:solidFill>
              <a:latin typeface="微软雅黑" pitchFamily="34" charset="-122"/>
              <a:ea typeface="微软雅黑" pitchFamily="34" charset="-122"/>
            </a:endParaRPr>
          </a:p>
        </p:txBody>
      </p:sp>
    </p:spTree>
    <p:extLst>
      <p:ext uri="{BB962C8B-B14F-4D97-AF65-F5344CB8AC3E}">
        <p14:creationId xmlns:p14="http://schemas.microsoft.com/office/powerpoint/2010/main" val="24440970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664" y="2628153"/>
            <a:ext cx="9139370" cy="3259061"/>
          </a:xfrm>
          <a:prstGeom prst="rect">
            <a:avLst/>
          </a:prstGeom>
          <a:noFill/>
          <a:ln w="9525">
            <a:noFill/>
            <a:miter lim="800000"/>
            <a:headEnd/>
            <a:tailEnd/>
          </a:ln>
        </p:spPr>
      </p:pic>
      <p:sp>
        <p:nvSpPr>
          <p:cNvPr id="2" name="Title 1"/>
          <p:cNvSpPr>
            <a:spLocks noGrp="1"/>
          </p:cNvSpPr>
          <p:nvPr>
            <p:ph type="title"/>
          </p:nvPr>
        </p:nvSpPr>
        <p:spPr>
          <a:xfrm>
            <a:off x="197947" y="346589"/>
            <a:ext cx="7369175" cy="836612"/>
          </a:xfrm>
        </p:spPr>
        <p:txBody>
          <a:bodyPr vert="horz" lIns="0" tIns="0" rIns="0" bIns="0"/>
          <a:lstStyle/>
          <a:p>
            <a:pPr algn="l"/>
            <a:r>
              <a:rPr lang="en-US" altLang="zh-CN" sz="2400" b="1" dirty="0">
                <a:solidFill>
                  <a:schemeClr val="accent1"/>
                </a:solidFill>
                <a:latin typeface="微软雅黑" panose="020B0503020204020204" pitchFamily="34" charset="-122"/>
                <a:ea typeface="微软雅黑" panose="020B0503020204020204" pitchFamily="34" charset="-122"/>
                <a:cs typeface="Arial" pitchFamily="34" charset="0"/>
              </a:rPr>
              <a:t>ESI</a:t>
            </a:r>
            <a:r>
              <a:rPr lang="zh-CN" altLang="en-US" sz="2400" b="1" dirty="0">
                <a:solidFill>
                  <a:schemeClr val="accent1"/>
                </a:solidFill>
                <a:latin typeface="微软雅黑" panose="020B0503020204020204" pitchFamily="34" charset="-122"/>
                <a:ea typeface="微软雅黑" panose="020B0503020204020204" pitchFamily="34" charset="-122"/>
                <a:cs typeface="Arial" pitchFamily="34" charset="0"/>
              </a:rPr>
              <a:t>帮助文档：</a:t>
            </a:r>
            <a:r>
              <a:rPr lang="en-US" altLang="zh-CN" sz="2400" b="1" dirty="0">
                <a:solidFill>
                  <a:schemeClr val="accent1"/>
                </a:solidFill>
                <a:latin typeface="微软雅黑" panose="020B0503020204020204" pitchFamily="34" charset="-122"/>
                <a:ea typeface="微软雅黑" panose="020B0503020204020204" pitchFamily="34" charset="-122"/>
                <a:cs typeface="Arial" pitchFamily="34" charset="0"/>
              </a:rPr>
              <a:t/>
            </a:r>
            <a:br>
              <a:rPr lang="en-US" altLang="zh-CN" sz="2400" b="1" dirty="0">
                <a:solidFill>
                  <a:schemeClr val="accent1"/>
                </a:solidFill>
                <a:latin typeface="微软雅黑" panose="020B0503020204020204" pitchFamily="34" charset="-122"/>
                <a:ea typeface="微软雅黑" panose="020B0503020204020204" pitchFamily="34" charset="-122"/>
                <a:cs typeface="Arial" pitchFamily="34" charset="0"/>
              </a:rPr>
            </a:br>
            <a:r>
              <a:rPr lang="zh-CN" altLang="en-US" sz="2400" b="1" dirty="0">
                <a:solidFill>
                  <a:schemeClr val="accent1"/>
                </a:solidFill>
                <a:latin typeface="微软雅黑" panose="020B0503020204020204" pitchFamily="34" charset="-122"/>
                <a:ea typeface="微软雅黑" panose="020B0503020204020204" pitchFamily="34" charset="-122"/>
                <a:cs typeface="Arial" pitchFamily="34" charset="0"/>
              </a:rPr>
              <a:t>期刊列表的下载链接</a:t>
            </a:r>
            <a:r>
              <a:rPr lang="en-US" altLang="zh-CN" sz="2400" b="1" dirty="0">
                <a:solidFill>
                  <a:schemeClr val="accent1"/>
                </a:solidFill>
                <a:latin typeface="微软雅黑" panose="020B0503020204020204" pitchFamily="34" charset="-122"/>
                <a:ea typeface="微软雅黑" panose="020B0503020204020204" pitchFamily="34" charset="-122"/>
                <a:cs typeface="Arial" pitchFamily="34" charset="0"/>
              </a:rPr>
              <a:t>/</a:t>
            </a:r>
            <a:r>
              <a:rPr lang="zh-CN" altLang="en-US" sz="2400" b="1" dirty="0">
                <a:solidFill>
                  <a:schemeClr val="accent1"/>
                </a:solidFill>
                <a:latin typeface="微软雅黑" panose="020B0503020204020204" pitchFamily="34" charset="-122"/>
                <a:ea typeface="微软雅黑" panose="020B0503020204020204" pitchFamily="34" charset="-122"/>
                <a:cs typeface="Arial" pitchFamily="34" charset="0"/>
              </a:rPr>
              <a:t>时间覆盖范围等</a:t>
            </a:r>
            <a:endParaRPr lang="en-US" altLang="en-US" sz="2400" b="1" dirty="0">
              <a:solidFill>
                <a:schemeClr val="accent1"/>
              </a:solidFill>
              <a:latin typeface="微软雅黑" panose="020B0503020204020204" pitchFamily="34" charset="-122"/>
              <a:ea typeface="微软雅黑" panose="020B0503020204020204" pitchFamily="34" charset="-122"/>
              <a:cs typeface="Arial" pitchFamily="34" charset="0"/>
            </a:endParaRPr>
          </a:p>
        </p:txBody>
      </p:sp>
      <p:sp>
        <p:nvSpPr>
          <p:cNvPr id="4" name="Rectangle 3"/>
          <p:cNvSpPr/>
          <p:nvPr/>
        </p:nvSpPr>
        <p:spPr>
          <a:xfrm>
            <a:off x="722479" y="6313613"/>
            <a:ext cx="8349521" cy="307777"/>
          </a:xfrm>
          <a:prstGeom prst="rect">
            <a:avLst/>
          </a:prstGeom>
          <a:solidFill>
            <a:schemeClr val="bg1">
              <a:lumMod val="75000"/>
            </a:schemeClr>
          </a:solidFill>
        </p:spPr>
        <p:txBody>
          <a:bodyPr wrap="square">
            <a:spAutoFit/>
          </a:bodyPr>
          <a:lstStyle/>
          <a:p>
            <a:pPr eaLnBrk="1" fontAlgn="auto" hangingPunct="1">
              <a:spcBef>
                <a:spcPts val="0"/>
              </a:spcBef>
              <a:spcAft>
                <a:spcPts val="0"/>
              </a:spcAft>
            </a:pPr>
            <a:r>
              <a:rPr lang="en-US" sz="1400" dirty="0">
                <a:solidFill>
                  <a:srgbClr val="000000"/>
                </a:solidFill>
                <a:latin typeface="Arial"/>
                <a:ea typeface="+mn-ea"/>
              </a:rPr>
              <a:t>http://ipscience-help.thomsonreuters.com/incitesLiveESI/ESIGroup/overviewESI/esiJournalsList.html</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414" y="1295394"/>
            <a:ext cx="9156413" cy="1271943"/>
          </a:xfrm>
          <a:prstGeom prst="rect">
            <a:avLst/>
          </a:prstGeom>
          <a:noFill/>
          <a:ln w="9525">
            <a:noFill/>
            <a:miter lim="800000"/>
            <a:headEnd/>
            <a:tailEnd/>
          </a:ln>
        </p:spPr>
      </p:pic>
      <p:sp>
        <p:nvSpPr>
          <p:cNvPr id="10" name="Rectangle 4"/>
          <p:cNvSpPr>
            <a:spLocks noChangeArrowheads="1"/>
          </p:cNvSpPr>
          <p:nvPr/>
        </p:nvSpPr>
        <p:spPr bwMode="auto">
          <a:xfrm rot="-5400000">
            <a:off x="503994" y="4833602"/>
            <a:ext cx="216024" cy="863204"/>
          </a:xfrm>
          <a:prstGeom prst="rect">
            <a:avLst/>
          </a:prstGeom>
          <a:noFill/>
          <a:ln w="57150">
            <a:solidFill>
              <a:schemeClr val="bg2">
                <a:lumMod val="75000"/>
              </a:schemeClr>
            </a:solidFill>
            <a:miter lim="800000"/>
            <a:headEnd/>
            <a:tailEnd/>
          </a:ln>
        </p:spPr>
        <p:txBody>
          <a:bodyPr wrap="none" anchor="ctr"/>
          <a:lstStyle/>
          <a:p>
            <a:pPr eaLnBrk="1" fontAlgn="auto" hangingPunct="1">
              <a:spcBef>
                <a:spcPts val="0"/>
              </a:spcBef>
              <a:spcAft>
                <a:spcPts val="0"/>
              </a:spcAft>
            </a:pPr>
            <a:endParaRPr lang="zh-CN" altLang="en-US">
              <a:solidFill>
                <a:srgbClr val="4B4B4B"/>
              </a:solidFill>
              <a:latin typeface="Arial"/>
            </a:endParaRPr>
          </a:p>
        </p:txBody>
      </p:sp>
      <p:sp>
        <p:nvSpPr>
          <p:cNvPr id="11" name="Rectangle 4"/>
          <p:cNvSpPr>
            <a:spLocks noChangeArrowheads="1"/>
          </p:cNvSpPr>
          <p:nvPr/>
        </p:nvSpPr>
        <p:spPr bwMode="auto">
          <a:xfrm rot="-5400000">
            <a:off x="2394795" y="3556049"/>
            <a:ext cx="249955" cy="1368153"/>
          </a:xfrm>
          <a:prstGeom prst="rect">
            <a:avLst/>
          </a:prstGeom>
          <a:noFill/>
          <a:ln w="57150">
            <a:solidFill>
              <a:schemeClr val="bg2">
                <a:lumMod val="75000"/>
              </a:schemeClr>
            </a:solidFill>
            <a:miter lim="800000"/>
            <a:headEnd/>
            <a:tailEnd/>
          </a:ln>
        </p:spPr>
        <p:txBody>
          <a:bodyPr wrap="none" anchor="ctr"/>
          <a:lstStyle/>
          <a:p>
            <a:pPr eaLnBrk="1" fontAlgn="auto" hangingPunct="1">
              <a:spcBef>
                <a:spcPts val="0"/>
              </a:spcBef>
              <a:spcAft>
                <a:spcPts val="0"/>
              </a:spcAft>
            </a:pPr>
            <a:endParaRPr lang="zh-CN" altLang="en-US">
              <a:solidFill>
                <a:srgbClr val="4B4B4B"/>
              </a:solidFill>
              <a:latin typeface="Arial"/>
            </a:endParaRPr>
          </a:p>
        </p:txBody>
      </p:sp>
      <p:grpSp>
        <p:nvGrpSpPr>
          <p:cNvPr id="7" name="Group 6"/>
          <p:cNvGrpSpPr/>
          <p:nvPr/>
        </p:nvGrpSpPr>
        <p:grpSpPr>
          <a:xfrm>
            <a:off x="0" y="2578830"/>
            <a:ext cx="9144000" cy="4246038"/>
            <a:chOff x="92264" y="240439"/>
            <a:chExt cx="9087898" cy="4246038"/>
          </a:xfrm>
        </p:grpSpPr>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4760"/>
            <a:stretch/>
          </p:blipFill>
          <p:spPr bwMode="auto">
            <a:xfrm>
              <a:off x="92264" y="240439"/>
              <a:ext cx="9087898" cy="42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矩形 1"/>
            <p:cNvSpPr/>
            <p:nvPr/>
          </p:nvSpPr>
          <p:spPr>
            <a:xfrm>
              <a:off x="7430768" y="382021"/>
              <a:ext cx="1691688" cy="41044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zh-CN" altLang="en-US">
                <a:solidFill>
                  <a:srgbClr val="FFFFFF"/>
                </a:solidFill>
              </a:endParaRPr>
            </a:p>
          </p:txBody>
        </p:sp>
      </p:grpSp>
      <p:sp>
        <p:nvSpPr>
          <p:cNvPr id="9" name="Rectangle 4"/>
          <p:cNvSpPr>
            <a:spLocks noChangeArrowheads="1"/>
          </p:cNvSpPr>
          <p:nvPr/>
        </p:nvSpPr>
        <p:spPr bwMode="auto">
          <a:xfrm rot="-5400000">
            <a:off x="8212947" y="1121240"/>
            <a:ext cx="252779" cy="576064"/>
          </a:xfrm>
          <a:prstGeom prst="rect">
            <a:avLst/>
          </a:prstGeom>
          <a:noFill/>
          <a:ln w="57150">
            <a:solidFill>
              <a:schemeClr val="bg2">
                <a:lumMod val="75000"/>
              </a:schemeClr>
            </a:solidFill>
            <a:miter lim="800000"/>
            <a:headEnd/>
            <a:tailEnd/>
          </a:ln>
        </p:spPr>
        <p:txBody>
          <a:bodyPr wrap="none" anchor="ctr"/>
          <a:lstStyle/>
          <a:p>
            <a:pPr eaLnBrk="1" fontAlgn="auto" hangingPunct="1">
              <a:spcBef>
                <a:spcPts val="0"/>
              </a:spcBef>
              <a:spcAft>
                <a:spcPts val="0"/>
              </a:spcAft>
            </a:pPr>
            <a:endParaRPr lang="zh-CN" altLang="en-US">
              <a:solidFill>
                <a:srgbClr val="4B4B4B"/>
              </a:solidFill>
              <a:latin typeface="Arial"/>
            </a:endParaRPr>
          </a:p>
        </p:txBody>
      </p:sp>
    </p:spTree>
    <p:extLst>
      <p:ext uri="{BB962C8B-B14F-4D97-AF65-F5344CB8AC3E}">
        <p14:creationId xmlns:p14="http://schemas.microsoft.com/office/powerpoint/2010/main" val="3886528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7" presetClass="entr" presetSubtype="1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7" presetClass="entr" presetSubtype="1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7"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9"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501" y="418306"/>
            <a:ext cx="7997825" cy="836612"/>
          </a:xfrm>
        </p:spPr>
        <p:txBody>
          <a:bodyPr vert="horz" lIns="0" tIns="0" rIns="0" bIns="0"/>
          <a:lstStyle/>
          <a:p>
            <a:r>
              <a:rPr lang="zh-CN" altLang="en-US" sz="2400" b="1" dirty="0">
                <a:cs typeface="Arial" pitchFamily="34" charset="0"/>
              </a:rPr>
              <a:t>事实型数据在科研管理和战略规划中的应用</a:t>
            </a:r>
            <a:endParaRPr lang="en-US" sz="2400" b="1" dirty="0">
              <a:cs typeface="Arial" pitchFamily="34" charset="0"/>
            </a:endParaRPr>
          </a:p>
        </p:txBody>
      </p:sp>
      <p:sp>
        <p:nvSpPr>
          <p:cNvPr id="3" name="Content Placeholder 2"/>
          <p:cNvSpPr>
            <a:spLocks noGrp="1"/>
          </p:cNvSpPr>
          <p:nvPr>
            <p:ph idx="1"/>
          </p:nvPr>
        </p:nvSpPr>
        <p:spPr>
          <a:xfrm>
            <a:off x="990600" y="1254918"/>
            <a:ext cx="7617372" cy="4839494"/>
          </a:xfrm>
        </p:spPr>
        <p:txBody>
          <a:bodyPr/>
          <a:lstStyle/>
          <a:p>
            <a:pPr marL="0" indent="0">
              <a:buNone/>
            </a:pPr>
            <a:r>
              <a:rPr lang="zh-CN" altLang="en-US" sz="1800" dirty="0">
                <a:latin typeface="微软雅黑" pitchFamily="34" charset="-122"/>
                <a:ea typeface="微软雅黑" pitchFamily="34" charset="-122"/>
              </a:rPr>
              <a:t>战略规划</a:t>
            </a:r>
            <a:r>
              <a:rPr lang="en-US" altLang="zh-CN" sz="1800" dirty="0">
                <a:latin typeface="微软雅黑" pitchFamily="34" charset="-122"/>
                <a:ea typeface="微软雅黑" pitchFamily="34" charset="-122"/>
              </a:rPr>
              <a:t>: </a:t>
            </a:r>
            <a:r>
              <a:rPr lang="en-US" sz="1800" dirty="0">
                <a:latin typeface="微软雅黑" pitchFamily="34" charset="-122"/>
                <a:ea typeface="微软雅黑" pitchFamily="34" charset="-122"/>
              </a:rPr>
              <a:t>“</a:t>
            </a:r>
            <a:r>
              <a:rPr lang="en-US" sz="1800" dirty="0">
                <a:solidFill>
                  <a:schemeClr val="accent2"/>
                </a:solidFill>
                <a:latin typeface="微软雅黑" pitchFamily="34" charset="-122"/>
                <a:ea typeface="微软雅黑" pitchFamily="34" charset="-122"/>
              </a:rPr>
              <a:t>turning data into intelligence</a:t>
            </a:r>
            <a:r>
              <a:rPr lang="en-US" sz="1800" dirty="0">
                <a:latin typeface="微软雅黑" pitchFamily="34" charset="-122"/>
                <a:ea typeface="微软雅黑" pitchFamily="34" charset="-122"/>
              </a:rPr>
              <a:t>”</a:t>
            </a:r>
          </a:p>
          <a:p>
            <a:pPr marL="0" indent="0">
              <a:buNone/>
            </a:pPr>
            <a:r>
              <a:rPr lang="zh-CN" altLang="en-US" sz="1800" dirty="0">
                <a:latin typeface="微软雅黑" pitchFamily="34" charset="-122"/>
                <a:ea typeface="微软雅黑" pitchFamily="34" charset="-122"/>
              </a:rPr>
              <a:t>事实型数据：</a:t>
            </a:r>
            <a:endParaRPr lang="en-US" altLang="zh-CN" sz="1800" dirty="0">
              <a:latin typeface="微软雅黑" pitchFamily="34" charset="-122"/>
              <a:ea typeface="微软雅黑" pitchFamily="34" charset="-122"/>
            </a:endParaRPr>
          </a:p>
          <a:p>
            <a:pPr lvl="1"/>
            <a:r>
              <a:rPr lang="zh-CN" altLang="en-US" sz="1800" dirty="0">
                <a:latin typeface="微软雅黑" pitchFamily="34" charset="-122"/>
                <a:ea typeface="微软雅黑" pitchFamily="34" charset="-122"/>
              </a:rPr>
              <a:t>科研人员</a:t>
            </a:r>
            <a:r>
              <a:rPr lang="en-US" altLang="zh-CN" sz="1800" dirty="0">
                <a:latin typeface="微软雅黑" pitchFamily="34" charset="-122"/>
                <a:ea typeface="微软雅黑" pitchFamily="34" charset="-122"/>
              </a:rPr>
              <a:t>/</a:t>
            </a:r>
            <a:r>
              <a:rPr lang="zh-CN" altLang="en-US" sz="1800" dirty="0">
                <a:latin typeface="微软雅黑" pitchFamily="34" charset="-122"/>
                <a:ea typeface="微软雅黑" pitchFamily="34" charset="-122"/>
              </a:rPr>
              <a:t>研究团队</a:t>
            </a:r>
            <a:r>
              <a:rPr lang="en-US" altLang="zh-CN" sz="1800" dirty="0">
                <a:latin typeface="微软雅黑" pitchFamily="34" charset="-122"/>
                <a:ea typeface="微软雅黑" pitchFamily="34" charset="-122"/>
              </a:rPr>
              <a:t>/</a:t>
            </a:r>
            <a:r>
              <a:rPr lang="zh-CN" altLang="en-US" sz="1800" dirty="0">
                <a:latin typeface="微软雅黑" pitchFamily="34" charset="-122"/>
                <a:ea typeface="微软雅黑" pitchFamily="34" charset="-122"/>
              </a:rPr>
              <a:t>重点实验室</a:t>
            </a:r>
            <a:endParaRPr lang="en-US" altLang="zh-CN" sz="1800" dirty="0">
              <a:latin typeface="微软雅黑" pitchFamily="34" charset="-122"/>
              <a:ea typeface="微软雅黑" pitchFamily="34" charset="-122"/>
            </a:endParaRPr>
          </a:p>
          <a:p>
            <a:pPr lvl="1"/>
            <a:r>
              <a:rPr lang="zh-CN" altLang="en-US" sz="1800" dirty="0">
                <a:latin typeface="微软雅黑" pitchFamily="34" charset="-122"/>
                <a:ea typeface="微软雅黑" pitchFamily="34" charset="-122"/>
              </a:rPr>
              <a:t>学术论文</a:t>
            </a:r>
            <a:r>
              <a:rPr lang="en-US" altLang="zh-CN" sz="1800" dirty="0">
                <a:latin typeface="微软雅黑" pitchFamily="34" charset="-122"/>
                <a:ea typeface="微软雅黑" pitchFamily="34" charset="-122"/>
              </a:rPr>
              <a:t>/</a:t>
            </a:r>
            <a:r>
              <a:rPr lang="zh-CN" altLang="en-US" sz="1800" dirty="0">
                <a:latin typeface="微软雅黑" pitchFamily="34" charset="-122"/>
                <a:ea typeface="微软雅黑" pitchFamily="34" charset="-122"/>
              </a:rPr>
              <a:t>专利的产出</a:t>
            </a:r>
            <a:endParaRPr lang="en-US" altLang="zh-CN" sz="1800" dirty="0">
              <a:latin typeface="微软雅黑" pitchFamily="34" charset="-122"/>
              <a:ea typeface="微软雅黑" pitchFamily="34" charset="-122"/>
            </a:endParaRPr>
          </a:p>
          <a:p>
            <a:pPr lvl="1"/>
            <a:r>
              <a:rPr lang="zh-CN" altLang="en-US" sz="1800" dirty="0">
                <a:latin typeface="微软雅黑" pitchFamily="34" charset="-122"/>
                <a:ea typeface="微软雅黑" pitchFamily="34" charset="-122"/>
              </a:rPr>
              <a:t>科研成果的影响力</a:t>
            </a:r>
            <a:endParaRPr lang="en-US" altLang="zh-CN" sz="1800" dirty="0">
              <a:latin typeface="微软雅黑" pitchFamily="34" charset="-122"/>
              <a:ea typeface="微软雅黑" pitchFamily="34" charset="-122"/>
            </a:endParaRPr>
          </a:p>
          <a:p>
            <a:pPr lvl="1"/>
            <a:r>
              <a:rPr lang="zh-CN" altLang="en-US" sz="1800" dirty="0">
                <a:latin typeface="微软雅黑" pitchFamily="34" charset="-122"/>
                <a:ea typeface="微软雅黑" pitchFamily="34" charset="-122"/>
              </a:rPr>
              <a:t>学科的发展</a:t>
            </a:r>
            <a:endParaRPr lang="en-US" altLang="zh-CN" sz="1800" dirty="0">
              <a:latin typeface="微软雅黑" pitchFamily="34" charset="-122"/>
              <a:ea typeface="微软雅黑" pitchFamily="34" charset="-122"/>
            </a:endParaRPr>
          </a:p>
          <a:p>
            <a:pPr lvl="1"/>
            <a:r>
              <a:rPr lang="zh-CN" altLang="en-US" sz="1800" dirty="0">
                <a:latin typeface="微软雅黑" pitchFamily="34" charset="-122"/>
                <a:ea typeface="微软雅黑" pitchFamily="34" charset="-122"/>
              </a:rPr>
              <a:t>国际合作</a:t>
            </a:r>
            <a:endParaRPr lang="en-US" altLang="zh-CN" sz="1800" dirty="0">
              <a:latin typeface="微软雅黑" pitchFamily="34" charset="-122"/>
              <a:ea typeface="微软雅黑" pitchFamily="34" charset="-122"/>
            </a:endParaRPr>
          </a:p>
          <a:p>
            <a:pPr lvl="1"/>
            <a:r>
              <a:rPr lang="zh-CN" altLang="en-US" sz="1800" dirty="0">
                <a:latin typeface="微软雅黑" pitchFamily="34" charset="-122"/>
                <a:ea typeface="微软雅黑" pitchFamily="34" charset="-122"/>
              </a:rPr>
              <a:t>基金资助的投入产出回报</a:t>
            </a:r>
            <a:endParaRPr lang="en-US" altLang="zh-CN" sz="1800" dirty="0">
              <a:latin typeface="微软雅黑" pitchFamily="34" charset="-122"/>
              <a:ea typeface="微软雅黑" pitchFamily="34" charset="-122"/>
            </a:endParaRPr>
          </a:p>
          <a:p>
            <a:pPr lvl="1"/>
            <a:r>
              <a:rPr lang="zh-CN" altLang="en-US" sz="1800" dirty="0">
                <a:latin typeface="微软雅黑" pitchFamily="34" charset="-122"/>
                <a:ea typeface="微软雅黑" pitchFamily="34" charset="-122"/>
              </a:rPr>
              <a:t>全球研究前沿</a:t>
            </a:r>
            <a:endParaRPr lang="en-US" altLang="zh-CN" sz="1800" dirty="0">
              <a:latin typeface="微软雅黑" pitchFamily="34" charset="-122"/>
              <a:ea typeface="微软雅黑" pitchFamily="34" charset="-122"/>
            </a:endParaRPr>
          </a:p>
          <a:p>
            <a:pPr lvl="1"/>
            <a:r>
              <a:rPr lang="en-US" altLang="zh-CN" sz="1800" dirty="0">
                <a:latin typeface="微软雅黑" pitchFamily="34" charset="-122"/>
                <a:ea typeface="微软雅黑" pitchFamily="34" charset="-122"/>
              </a:rPr>
              <a:t>……</a:t>
            </a:r>
            <a:endParaRPr lang="en-US" sz="1800" dirty="0">
              <a:latin typeface="微软雅黑" pitchFamily="34" charset="-122"/>
              <a:ea typeface="微软雅黑" pitchFamily="34" charset="-122"/>
            </a:endParaRPr>
          </a:p>
        </p:txBody>
      </p:sp>
      <p:sp>
        <p:nvSpPr>
          <p:cNvPr id="5" name="TextBox 4"/>
          <p:cNvSpPr txBox="1"/>
          <p:nvPr/>
        </p:nvSpPr>
        <p:spPr>
          <a:xfrm>
            <a:off x="6117762" y="2418546"/>
            <a:ext cx="2286000" cy="954107"/>
          </a:xfrm>
          <a:prstGeom prst="rect">
            <a:avLst/>
          </a:prstGeom>
          <a:noFill/>
        </p:spPr>
        <p:txBody>
          <a:bodyPr wrap="square" rtlCol="0">
            <a:spAutoFit/>
          </a:bodyPr>
          <a:lstStyle/>
          <a:p>
            <a:pPr algn="ctr"/>
            <a:r>
              <a:rPr lang="zh-CN" altLang="en-US" sz="2400" b="1" dirty="0">
                <a:ln w="0"/>
                <a:solidFill>
                  <a:srgbClr val="0070C0"/>
                </a:solidFill>
                <a:effectLst>
                  <a:outerShdw blurRad="38100" dist="25400" dir="5400000" algn="ctr" rotWithShape="0">
                    <a:srgbClr val="6E747A">
                      <a:alpha val="43000"/>
                    </a:srgbClr>
                  </a:outerShdw>
                </a:effectLst>
                <a:latin typeface="微软雅黑" pitchFamily="34" charset="-122"/>
                <a:ea typeface="微软雅黑" pitchFamily="34" charset="-122"/>
              </a:rPr>
              <a:t>与相关高校的</a:t>
            </a:r>
            <a:r>
              <a:rPr lang="zh-CN" altLang="en-US" sz="3200" b="1" dirty="0">
                <a:ln w="0"/>
                <a:solidFill>
                  <a:srgbClr val="0070C0"/>
                </a:solidFill>
                <a:effectLst>
                  <a:outerShdw blurRad="38100" dist="25400" dir="5400000" algn="ctr" rotWithShape="0">
                    <a:srgbClr val="6E747A">
                      <a:alpha val="43000"/>
                    </a:srgbClr>
                  </a:outerShdw>
                </a:effectLst>
                <a:latin typeface="微软雅黑" pitchFamily="34" charset="-122"/>
                <a:ea typeface="微软雅黑" pitchFamily="34" charset="-122"/>
              </a:rPr>
              <a:t>对比分析</a:t>
            </a:r>
            <a:endParaRPr lang="en-US" sz="3200" b="1" dirty="0">
              <a:ln w="0"/>
              <a:solidFill>
                <a:srgbClr val="0070C0"/>
              </a:solidFill>
              <a:effectLst>
                <a:outerShdw blurRad="38100" dist="25400" dir="5400000" algn="ctr" rotWithShape="0">
                  <a:srgbClr val="6E747A">
                    <a:alpha val="43000"/>
                  </a:srgbClr>
                </a:outerShdw>
              </a:effectLst>
              <a:latin typeface="微软雅黑" pitchFamily="34" charset="-122"/>
              <a:ea typeface="微软雅黑" pitchFamily="34" charset="-122"/>
            </a:endParaRPr>
          </a:p>
        </p:txBody>
      </p:sp>
      <p:sp>
        <p:nvSpPr>
          <p:cNvPr id="6" name="Right Brace 5"/>
          <p:cNvSpPr/>
          <p:nvPr/>
        </p:nvSpPr>
        <p:spPr>
          <a:xfrm>
            <a:off x="5736762" y="1371600"/>
            <a:ext cx="381000" cy="3048000"/>
          </a:xfrm>
          <a:prstGeom prst="rightBrace">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微软雅黑" pitchFamily="34" charset="-122"/>
              <a:ea typeface="微软雅黑" pitchFamily="34" charset="-122"/>
            </a:endParaRPr>
          </a:p>
        </p:txBody>
      </p:sp>
    </p:spTree>
    <p:extLst>
      <p:ext uri="{BB962C8B-B14F-4D97-AF65-F5344CB8AC3E}">
        <p14:creationId xmlns:p14="http://schemas.microsoft.com/office/powerpoint/2010/main" val="2938371725"/>
      </p:ext>
    </p:extLst>
  </p:cSld>
  <p:clrMapOvr>
    <a:masterClrMapping/>
  </p:clrMapOvr>
  <p:transition>
    <p:fade/>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sz="quarter" idx="13"/>
          </p:nvPr>
        </p:nvSpPr>
        <p:spPr/>
        <p:txBody>
          <a:bodyPr/>
          <a:lstStyle/>
          <a:p>
            <a:endParaRPr lang="en-US"/>
          </a:p>
        </p:txBody>
      </p:sp>
      <p:graphicFrame>
        <p:nvGraphicFramePr>
          <p:cNvPr id="7" name="图示 6"/>
          <p:cNvGraphicFramePr/>
          <p:nvPr>
            <p:extLst>
              <p:ext uri="{D42A27DB-BD31-4B8C-83A1-F6EECF244321}">
                <p14:modId xmlns:p14="http://schemas.microsoft.com/office/powerpoint/2010/main" val="1743072783"/>
              </p:ext>
            </p:extLst>
          </p:nvPr>
        </p:nvGraphicFramePr>
        <p:xfrm>
          <a:off x="1701479" y="1416678"/>
          <a:ext cx="5847010" cy="39409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下箭头 7"/>
          <p:cNvSpPr/>
          <p:nvPr/>
        </p:nvSpPr>
        <p:spPr>
          <a:xfrm rot="19383530">
            <a:off x="6326762" y="1397358"/>
            <a:ext cx="360609" cy="3850783"/>
          </a:xfrm>
          <a:prstGeom prst="downArrow">
            <a:avLst/>
          </a:prstGeom>
          <a:solidFill>
            <a:schemeClr val="tx2">
              <a:lumMod val="40000"/>
              <a:lumOff val="60000"/>
            </a:schemeClr>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latin typeface="Arial" panose="020B0604020202020204" pitchFamily="34" charset="0"/>
              <a:ea typeface="Microsoft YaHei UI" panose="020B0503020204020204" pitchFamily="34" charset="-122"/>
              <a:cs typeface="+mn-ea"/>
              <a:sym typeface="Arial" panose="020B0604020202020204" pitchFamily="34" charset="0"/>
            </a:endParaRPr>
          </a:p>
        </p:txBody>
      </p:sp>
      <p:sp>
        <p:nvSpPr>
          <p:cNvPr id="9" name="下箭头 8"/>
          <p:cNvSpPr/>
          <p:nvPr/>
        </p:nvSpPr>
        <p:spPr>
          <a:xfrm rot="13036762">
            <a:off x="2623527" y="1391348"/>
            <a:ext cx="360609" cy="3850783"/>
          </a:xfrm>
          <a:prstGeom prst="downArrow">
            <a:avLst/>
          </a:prstGeom>
          <a:solidFill>
            <a:schemeClr val="tx2">
              <a:lumMod val="40000"/>
              <a:lumOff val="60000"/>
            </a:schemeClr>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dirty="0">
              <a:solidFill>
                <a:schemeClr val="tx2">
                  <a:lumMod val="40000"/>
                  <a:lumOff val="60000"/>
                </a:schemeClr>
              </a:solidFill>
              <a:latin typeface="Arial" panose="020B0604020202020204" pitchFamily="34" charset="0"/>
              <a:ea typeface="Microsoft YaHei UI" panose="020B0503020204020204" pitchFamily="34" charset="-122"/>
              <a:cs typeface="+mn-ea"/>
              <a:sym typeface="Arial" panose="020B0604020202020204" pitchFamily="34" charset="0"/>
            </a:endParaRPr>
          </a:p>
        </p:txBody>
      </p:sp>
      <p:sp>
        <p:nvSpPr>
          <p:cNvPr id="10" name="文本框 7"/>
          <p:cNvSpPr txBox="1"/>
          <p:nvPr/>
        </p:nvSpPr>
        <p:spPr>
          <a:xfrm>
            <a:off x="7380312" y="2708920"/>
            <a:ext cx="677108" cy="1152128"/>
          </a:xfrm>
          <a:prstGeom prst="rect">
            <a:avLst/>
          </a:prstGeom>
          <a:solidFill>
            <a:srgbClr val="0070C0"/>
          </a:solidFill>
        </p:spPr>
        <p:txBody>
          <a:bodyPr vert="eaVert" wrap="square" rtlCol="0">
            <a:spAutoFit/>
          </a:bodyPr>
          <a:lstStyle/>
          <a:p>
            <a:r>
              <a:rPr lang="zh-CN" altLang="en-US" sz="3200" dirty="0">
                <a:solidFill>
                  <a:schemeClr val="bg1"/>
                </a:solidFill>
                <a:latin typeface="Arial" panose="020B0604020202020204" pitchFamily="34" charset="0"/>
                <a:ea typeface="Microsoft YaHei UI" panose="020B0503020204020204" pitchFamily="34" charset="-122"/>
                <a:cs typeface="+mn-ea"/>
                <a:sym typeface="Arial" panose="020B0604020202020204" pitchFamily="34" charset="0"/>
              </a:rPr>
              <a:t>分析</a:t>
            </a:r>
          </a:p>
        </p:txBody>
      </p:sp>
      <p:sp>
        <p:nvSpPr>
          <p:cNvPr id="11" name="文本框 8"/>
          <p:cNvSpPr txBox="1"/>
          <p:nvPr/>
        </p:nvSpPr>
        <p:spPr>
          <a:xfrm>
            <a:off x="1331640" y="2708920"/>
            <a:ext cx="677108" cy="1152128"/>
          </a:xfrm>
          <a:prstGeom prst="rect">
            <a:avLst/>
          </a:prstGeom>
          <a:solidFill>
            <a:srgbClr val="0070C0"/>
          </a:solidFill>
        </p:spPr>
        <p:txBody>
          <a:bodyPr vert="eaVert" wrap="square" rtlCol="0">
            <a:spAutoFit/>
          </a:bodyPr>
          <a:lstStyle/>
          <a:p>
            <a:r>
              <a:rPr lang="zh-CN" altLang="en-US" sz="3200" dirty="0">
                <a:solidFill>
                  <a:schemeClr val="bg1"/>
                </a:solidFill>
                <a:latin typeface="Arial" panose="020B0604020202020204" pitchFamily="34" charset="0"/>
                <a:ea typeface="Microsoft YaHei UI" panose="020B0503020204020204" pitchFamily="34" charset="-122"/>
                <a:cs typeface="+mn-ea"/>
                <a:sym typeface="Arial" panose="020B0604020202020204" pitchFamily="34" charset="0"/>
              </a:rPr>
              <a:t>建设</a:t>
            </a:r>
          </a:p>
        </p:txBody>
      </p:sp>
      <p:sp>
        <p:nvSpPr>
          <p:cNvPr id="12" name="矩形 11"/>
          <p:cNvSpPr/>
          <p:nvPr/>
        </p:nvSpPr>
        <p:spPr>
          <a:xfrm>
            <a:off x="539552" y="620688"/>
            <a:ext cx="8064896" cy="461665"/>
          </a:xfrm>
          <a:prstGeom prst="rect">
            <a:avLst/>
          </a:prstGeom>
        </p:spPr>
        <p:txBody>
          <a:bodyPr vert="horz" lIns="0" tIns="0" rIns="0" bIns="0"/>
          <a:lstStyle/>
          <a:p>
            <a:pPr defTabSz="457200">
              <a:spcBef>
                <a:spcPct val="0"/>
              </a:spcBef>
            </a:pPr>
            <a:r>
              <a:rPr lang="zh-CN" altLang="en-US" sz="2400" b="1" dirty="0">
                <a:solidFill>
                  <a:srgbClr val="3378B9"/>
                </a:solidFill>
                <a:latin typeface="微软雅黑" panose="020B0503020204020204" pitchFamily="34" charset="-122"/>
                <a:ea typeface="微软雅黑" panose="020B0503020204020204" pitchFamily="34" charset="-122"/>
                <a:cs typeface="Arial" pitchFamily="34" charset="0"/>
                <a:sym typeface="Arial" panose="020B0604020202020204" pitchFamily="34" charset="0"/>
              </a:rPr>
              <a:t>以事实型数据为基础的高校科研绩效分析与评价</a:t>
            </a:r>
            <a:endParaRPr lang="en-US" sz="2400" b="1" dirty="0">
              <a:solidFill>
                <a:srgbClr val="3378B9"/>
              </a:solidFill>
              <a:latin typeface="微软雅黑" panose="020B0503020204020204" pitchFamily="34" charset="-122"/>
              <a:ea typeface="微软雅黑" panose="020B0503020204020204" pitchFamily="34" charset="-122"/>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idx="4294967295"/>
          </p:nvPr>
        </p:nvSpPr>
        <p:spPr>
          <a:xfrm>
            <a:off x="457200" y="341784"/>
            <a:ext cx="8229600" cy="1143000"/>
          </a:xfrm>
          <a:prstGeom prst="rect">
            <a:avLst/>
          </a:prstGeom>
        </p:spPr>
        <p:txBody>
          <a:bodyPr vert="horz" lIns="0" tIns="0" rIns="0" bIns="0"/>
          <a:lstStyle/>
          <a:p>
            <a:pPr algn="l"/>
            <a:r>
              <a:rPr lang="en-US" altLang="ja-JP" sz="2800" b="1" dirty="0">
                <a:solidFill>
                  <a:srgbClr val="4900D1"/>
                </a:solidFill>
                <a:latin typeface="微软雅黑" panose="020B0503020204020204" pitchFamily="34" charset="-122"/>
                <a:ea typeface="微软雅黑" panose="020B0503020204020204" pitchFamily="34" charset="-122"/>
                <a:cs typeface="Arial" pitchFamily="34" charset="0"/>
              </a:rPr>
              <a:t>Web of Science</a:t>
            </a:r>
            <a:r>
              <a:rPr lang="en-US" altLang="zh-CN" sz="2800" b="1" dirty="0">
                <a:solidFill>
                  <a:srgbClr val="4900D1"/>
                </a:solidFill>
                <a:latin typeface="微软雅黑" panose="020B0503020204020204" pitchFamily="34" charset="-122"/>
                <a:ea typeface="微软雅黑" panose="020B0503020204020204" pitchFamily="34" charset="-122"/>
                <a:cs typeface="Arial" pitchFamily="34" charset="0"/>
              </a:rPr>
              <a:t>—</a:t>
            </a:r>
            <a:r>
              <a:rPr lang="zh-CN" altLang="en-US" sz="2800" b="1" dirty="0">
                <a:solidFill>
                  <a:srgbClr val="4900D1"/>
                </a:solidFill>
                <a:latin typeface="微软雅黑" panose="020B0503020204020204" pitchFamily="34" charset="-122"/>
                <a:ea typeface="微软雅黑" panose="020B0503020204020204" pitchFamily="34" charset="-122"/>
                <a:cs typeface="Arial" pitchFamily="34" charset="0"/>
              </a:rPr>
              <a:t>全球权威学术信息</a:t>
            </a:r>
            <a:endParaRPr lang="en-US" altLang="zh-CN" sz="2800" b="1" dirty="0">
              <a:solidFill>
                <a:srgbClr val="4900D1"/>
              </a:solidFill>
              <a:latin typeface="微软雅黑" panose="020B0503020204020204" pitchFamily="34" charset="-122"/>
              <a:ea typeface="微软雅黑" panose="020B0503020204020204" pitchFamily="34" charset="-122"/>
              <a:cs typeface="Arial" pitchFamily="34" charset="0"/>
            </a:endParaRPr>
          </a:p>
        </p:txBody>
      </p:sp>
      <p:sp>
        <p:nvSpPr>
          <p:cNvPr id="28675" name="Rectangle 3"/>
          <p:cNvSpPr>
            <a:spLocks noGrp="1" noChangeArrowheads="1"/>
          </p:cNvSpPr>
          <p:nvPr>
            <p:ph idx="4294967295"/>
          </p:nvPr>
        </p:nvSpPr>
        <p:spPr>
          <a:xfrm>
            <a:off x="887413" y="1554163"/>
            <a:ext cx="7369175" cy="4970462"/>
          </a:xfrm>
          <a:prstGeom prst="rect">
            <a:avLst/>
          </a:prstGeom>
        </p:spPr>
        <p:txBody>
          <a:bodyPr>
            <a:normAutofit/>
          </a:bodyPr>
          <a:lstStyle/>
          <a:p>
            <a:pPr eaLnBrk="1" hangingPunct="1">
              <a:defRPr/>
            </a:pPr>
            <a:r>
              <a:rPr lang="zh-CN" altLang="en-US" sz="2400" dirty="0">
                <a:ea typeface="微软雅黑" panose="020B0503020204020204" pitchFamily="34" charset="-122"/>
              </a:rPr>
              <a:t>严格遵循</a:t>
            </a:r>
            <a:r>
              <a:rPr lang="en-US" altLang="zh-CN" sz="2400" dirty="0">
                <a:ea typeface="微软雅黑" panose="020B0503020204020204" pitchFamily="34" charset="-122"/>
              </a:rPr>
              <a:t>50</a:t>
            </a:r>
            <a:r>
              <a:rPr lang="zh-CN" altLang="en-US" sz="2400" dirty="0">
                <a:ea typeface="微软雅黑" panose="020B0503020204020204" pitchFamily="34" charset="-122"/>
              </a:rPr>
              <a:t>多年来一贯的</a:t>
            </a:r>
            <a:r>
              <a:rPr lang="zh-CN" altLang="en-US" sz="2400" b="1" dirty="0">
                <a:solidFill>
                  <a:srgbClr val="1AC604"/>
                </a:solidFill>
                <a:ea typeface="微软雅黑" panose="020B0503020204020204" pitchFamily="34" charset="-122"/>
              </a:rPr>
              <a:t>选刊标准</a:t>
            </a:r>
            <a:r>
              <a:rPr lang="zh-CN" altLang="en-US" sz="2400" dirty="0">
                <a:ea typeface="微软雅黑" panose="020B0503020204020204" pitchFamily="34" charset="-122"/>
              </a:rPr>
              <a:t>，遴选全球最具学术影响力的高质量期刊</a:t>
            </a:r>
            <a:endParaRPr lang="en-US" altLang="ja-JP" sz="2400" dirty="0">
              <a:ea typeface="微软雅黑" panose="020B0503020204020204" pitchFamily="34" charset="-122"/>
            </a:endParaRPr>
          </a:p>
          <a:p>
            <a:pPr eaLnBrk="1" hangingPunct="1">
              <a:defRPr/>
            </a:pPr>
            <a:r>
              <a:rPr lang="zh-CN" altLang="en-US" sz="2400" b="1" dirty="0">
                <a:solidFill>
                  <a:srgbClr val="1AC604"/>
                </a:solidFill>
                <a:ea typeface="微软雅黑" panose="020B0503020204020204" pitchFamily="34" charset="-122"/>
              </a:rPr>
              <a:t>完整收录</a:t>
            </a:r>
            <a:r>
              <a:rPr lang="zh-CN" altLang="en-US" sz="2400" dirty="0">
                <a:ea typeface="微软雅黑" panose="020B0503020204020204" pitchFamily="34" charset="-122"/>
              </a:rPr>
              <a:t>每一篇文章的全部信息，包括全面的引文信息</a:t>
            </a:r>
            <a:endParaRPr lang="en-US" altLang="zh-CN" sz="2400" dirty="0">
              <a:ea typeface="微软雅黑" panose="020B0503020204020204" pitchFamily="34" charset="-122"/>
            </a:endParaRPr>
          </a:p>
          <a:p>
            <a:pPr eaLnBrk="1" hangingPunct="1">
              <a:defRPr/>
            </a:pPr>
            <a:r>
              <a:rPr lang="zh-CN" altLang="en-US" sz="2400" dirty="0">
                <a:ea typeface="微软雅黑" panose="020B0503020204020204" pitchFamily="34" charset="-122"/>
              </a:rPr>
              <a:t>前所未有的</a:t>
            </a:r>
            <a:r>
              <a:rPr lang="zh-CN" altLang="en-US" sz="2400" b="1" dirty="0">
                <a:solidFill>
                  <a:srgbClr val="1AC604"/>
                </a:solidFill>
                <a:ea typeface="微软雅黑" panose="020B0503020204020204" pitchFamily="34" charset="-122"/>
              </a:rPr>
              <a:t>回溯深度</a:t>
            </a:r>
            <a:r>
              <a:rPr lang="zh-CN" altLang="en-US" sz="2400" dirty="0">
                <a:ea typeface="微软雅黑" panose="020B0503020204020204" pitchFamily="34" charset="-122"/>
              </a:rPr>
              <a:t>，包含</a:t>
            </a:r>
            <a:r>
              <a:rPr lang="en-US" altLang="zh-CN" sz="2400" dirty="0">
                <a:ea typeface="微软雅黑" panose="020B0503020204020204" pitchFamily="34" charset="-122"/>
              </a:rPr>
              <a:t>1900</a:t>
            </a:r>
            <a:r>
              <a:rPr lang="zh-CN" altLang="en-US" sz="2400" dirty="0">
                <a:ea typeface="微软雅黑" panose="020B0503020204020204" pitchFamily="34" charset="-122"/>
              </a:rPr>
              <a:t>年至今的共</a:t>
            </a:r>
            <a:r>
              <a:rPr lang="en-US" altLang="zh-CN" sz="2400" dirty="0">
                <a:ea typeface="微软雅黑" panose="020B0503020204020204" pitchFamily="34" charset="-122"/>
              </a:rPr>
              <a:t>4900</a:t>
            </a:r>
            <a:r>
              <a:rPr lang="zh-CN" altLang="en-US" sz="2400" dirty="0">
                <a:ea typeface="微软雅黑" panose="020B0503020204020204" pitchFamily="34" charset="-122"/>
              </a:rPr>
              <a:t>多万条文献和</a:t>
            </a:r>
            <a:r>
              <a:rPr lang="en-US" altLang="zh-CN" sz="2400" dirty="0">
                <a:ea typeface="微软雅黑" panose="020B0503020204020204" pitchFamily="34" charset="-122"/>
              </a:rPr>
              <a:t>7</a:t>
            </a:r>
            <a:r>
              <a:rPr lang="zh-CN" altLang="en-US" sz="2400" dirty="0">
                <a:ea typeface="微软雅黑" panose="020B0503020204020204" pitchFamily="34" charset="-122"/>
              </a:rPr>
              <a:t>亿多条参考文献</a:t>
            </a:r>
            <a:endParaRPr lang="en-US" altLang="ja-JP" sz="2400" dirty="0">
              <a:ea typeface="微软雅黑" panose="020B0503020204020204" pitchFamily="34" charset="-122"/>
            </a:endParaRPr>
          </a:p>
          <a:p>
            <a:pPr eaLnBrk="1" hangingPunct="1">
              <a:defRPr/>
            </a:pPr>
            <a:endParaRPr lang="en-US" altLang="zh-CN" sz="2400" dirty="0">
              <a:ea typeface="微软雅黑" panose="020B0503020204020204" pitchFamily="34" charset="-122"/>
            </a:endParaRPr>
          </a:p>
        </p:txBody>
      </p:sp>
      <p:pic>
        <p:nvPicPr>
          <p:cNvPr id="29703" name="Picture 7" descr="http://www.nyfalls.com/posts/challenge/selective-focus.jpg"/>
          <p:cNvPicPr>
            <a:picLocks noChangeAspect="1" noChangeArrowheads="1"/>
          </p:cNvPicPr>
          <p:nvPr/>
        </p:nvPicPr>
        <p:blipFill>
          <a:blip r:embed="rId3" cstate="print">
            <a:extLst/>
          </a:blip>
          <a:srcRect/>
          <a:stretch>
            <a:fillRect/>
          </a:stretch>
        </p:blipFill>
        <p:spPr bwMode="auto">
          <a:xfrm>
            <a:off x="6156176" y="4293096"/>
            <a:ext cx="2304256" cy="17589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 name="TextBox 1"/>
          <p:cNvSpPr txBox="1"/>
          <p:nvPr/>
        </p:nvSpPr>
        <p:spPr>
          <a:xfrm>
            <a:off x="1045069" y="5172553"/>
            <a:ext cx="4514291" cy="830997"/>
          </a:xfrm>
          <a:prstGeom prst="rect">
            <a:avLst/>
          </a:prstGeom>
          <a:solidFill>
            <a:srgbClr val="1AC604"/>
          </a:solidFill>
          <a:ln>
            <a:solidFill>
              <a:srgbClr val="1AC604"/>
            </a:solidFill>
          </a:ln>
        </p:spPr>
        <p:style>
          <a:lnRef idx="1">
            <a:schemeClr val="accent1"/>
          </a:lnRef>
          <a:fillRef idx="3">
            <a:schemeClr val="accent1"/>
          </a:fillRef>
          <a:effectRef idx="2">
            <a:schemeClr val="accent1"/>
          </a:effectRef>
          <a:fontRef idx="minor">
            <a:schemeClr val="lt1"/>
          </a:fontRef>
        </p:style>
        <p:txBody>
          <a:bodyPr wrap="square">
            <a:spAutoFit/>
          </a:bodyPr>
          <a:lstStyle/>
          <a:p>
            <a:pPr eaLnBrk="1" hangingPunct="1">
              <a:defRPr/>
            </a:pPr>
            <a:r>
              <a:rPr kumimoji="0" lang="zh-CN" altLang="en-US" sz="2400" u="sng" dirty="0">
                <a:solidFill>
                  <a:srgbClr val="FFFFFF"/>
                </a:solidFill>
                <a:latin typeface="微软雅黑" panose="020B0503020204020204" pitchFamily="34" charset="-122"/>
                <a:ea typeface="微软雅黑" panose="020B0503020204020204" pitchFamily="34" charset="-122"/>
              </a:rPr>
              <a:t>布拉德福定律</a:t>
            </a:r>
            <a:r>
              <a:rPr kumimoji="0" lang="zh-CN" altLang="en-US" sz="2400" dirty="0">
                <a:solidFill>
                  <a:srgbClr val="FFFFFF"/>
                </a:solidFill>
                <a:latin typeface="微软雅黑" panose="020B0503020204020204" pitchFamily="34" charset="-122"/>
                <a:ea typeface="微软雅黑" panose="020B0503020204020204" pitchFamily="34" charset="-122"/>
              </a:rPr>
              <a:t>：</a:t>
            </a:r>
            <a:r>
              <a:rPr kumimoji="0" lang="en-US" altLang="zh-CN" sz="2400" dirty="0">
                <a:solidFill>
                  <a:srgbClr val="FFFFFF"/>
                </a:solidFill>
                <a:latin typeface="微软雅黑" panose="020B0503020204020204" pitchFamily="34" charset="-122"/>
                <a:ea typeface="微软雅黑" panose="020B0503020204020204" pitchFamily="34" charset="-122"/>
              </a:rPr>
              <a:t>80%</a:t>
            </a:r>
            <a:r>
              <a:rPr kumimoji="0" lang="zh-CN" altLang="en-US" sz="2400" dirty="0">
                <a:solidFill>
                  <a:srgbClr val="FFFFFF"/>
                </a:solidFill>
                <a:latin typeface="微软雅黑" panose="020B0503020204020204" pitchFamily="34" charset="-122"/>
                <a:ea typeface="微软雅黑" panose="020B0503020204020204" pitchFamily="34" charset="-122"/>
              </a:rPr>
              <a:t>的重要科技文献集中在</a:t>
            </a:r>
            <a:r>
              <a:rPr kumimoji="0" lang="en-US" altLang="zh-CN" sz="2400" dirty="0">
                <a:solidFill>
                  <a:srgbClr val="FFFFFF"/>
                </a:solidFill>
                <a:latin typeface="微软雅黑" panose="020B0503020204020204" pitchFamily="34" charset="-122"/>
                <a:ea typeface="微软雅黑" panose="020B0503020204020204" pitchFamily="34" charset="-122"/>
              </a:rPr>
              <a:t>20%</a:t>
            </a:r>
            <a:r>
              <a:rPr kumimoji="0" lang="zh-CN" altLang="en-US" sz="2400" dirty="0">
                <a:solidFill>
                  <a:srgbClr val="FFFFFF"/>
                </a:solidFill>
                <a:latin typeface="微软雅黑" panose="020B0503020204020204" pitchFamily="34" charset="-122"/>
                <a:ea typeface="微软雅黑" panose="020B0503020204020204" pitchFamily="34" charset="-122"/>
              </a:rPr>
              <a:t>的出版物中</a:t>
            </a:r>
          </a:p>
        </p:txBody>
      </p:sp>
    </p:spTree>
    <p:extLst>
      <p:ext uri="{BB962C8B-B14F-4D97-AF65-F5344CB8AC3E}">
        <p14:creationId xmlns:p14="http://schemas.microsoft.com/office/powerpoint/2010/main" val="21017837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Title 1"/>
          <p:cNvSpPr>
            <a:spLocks noGrp="1"/>
          </p:cNvSpPr>
          <p:nvPr>
            <p:ph type="title" idx="4294967295"/>
          </p:nvPr>
        </p:nvSpPr>
        <p:spPr>
          <a:xfrm>
            <a:off x="449346" y="193232"/>
            <a:ext cx="8229600" cy="7969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algn="l"/>
            <a:r>
              <a:rPr lang="zh-CN" altLang="en-US" sz="2400" b="1" dirty="0">
                <a:solidFill>
                  <a:srgbClr val="6817FF"/>
                </a:solidFill>
                <a:latin typeface="微软雅黑" panose="020B0503020204020204" pitchFamily="34" charset="-122"/>
                <a:ea typeface="微软雅黑" panose="020B0503020204020204" pitchFamily="34" charset="-122"/>
                <a:cs typeface="Arial" panose="020B0604020202020204" pitchFamily="34" charset="0"/>
              </a:rPr>
              <a:t>定量分析与同行评议</a:t>
            </a:r>
            <a:endParaRPr lang="en-US" sz="2400" b="1" dirty="0">
              <a:solidFill>
                <a:srgbClr val="6817FF"/>
              </a:solidFill>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196612" name="Group 119"/>
          <p:cNvGrpSpPr>
            <a:grpSpLocks/>
          </p:cNvGrpSpPr>
          <p:nvPr/>
        </p:nvGrpSpPr>
        <p:grpSpPr bwMode="auto">
          <a:xfrm>
            <a:off x="1077119" y="1206500"/>
            <a:ext cx="6989763" cy="4841875"/>
            <a:chOff x="1710092" y="1598527"/>
            <a:chExt cx="5651500" cy="4073193"/>
          </a:xfrm>
        </p:grpSpPr>
        <p:sp>
          <p:nvSpPr>
            <p:cNvPr id="196613" name="Text Placeholder 3"/>
            <p:cNvSpPr txBox="1">
              <a:spLocks/>
            </p:cNvSpPr>
            <p:nvPr/>
          </p:nvSpPr>
          <p:spPr bwMode="auto">
            <a:xfrm>
              <a:off x="1757717" y="2363702"/>
              <a:ext cx="2771775" cy="2870200"/>
            </a:xfrm>
            <a:prstGeom prst="rect">
              <a:avLst/>
            </a:prstGeom>
            <a:solidFill>
              <a:schemeClr val="bg1"/>
            </a:solidFill>
            <a:ln w="3175">
              <a:solidFill>
                <a:srgbClr val="1AC604"/>
              </a:solidFill>
              <a:miter lim="800000"/>
              <a:headEnd/>
              <a:tailEnd/>
            </a:ln>
          </p:spPr>
          <p:txBody>
            <a:bodyPr lIns="36000" tIns="36000" rIns="36000" bIns="36000"/>
            <a:lstStyle>
              <a:lvl1pPr indent="-363538" defTabSz="457200" eaLnBrk="0" hangingPunct="0">
                <a:defRPr>
                  <a:solidFill>
                    <a:schemeClr val="tx1"/>
                  </a:solidFill>
                  <a:latin typeface="Arial" pitchFamily="34" charset="0"/>
                  <a:ea typeface="MS PGothic" pitchFamily="34" charset="-128"/>
                </a:defRPr>
              </a:lvl1pPr>
              <a:lvl2pPr marL="742950" indent="-285750" defTabSz="457200" eaLnBrk="0" hangingPunct="0">
                <a:defRPr>
                  <a:solidFill>
                    <a:schemeClr val="tx1"/>
                  </a:solidFill>
                  <a:latin typeface="Arial" pitchFamily="34" charset="0"/>
                  <a:ea typeface="MS PGothic" pitchFamily="34" charset="-128"/>
                </a:defRPr>
              </a:lvl2pPr>
              <a:lvl3pPr marL="1143000" indent="-228600" defTabSz="457200" eaLnBrk="0" hangingPunct="0">
                <a:defRPr>
                  <a:solidFill>
                    <a:schemeClr val="tx1"/>
                  </a:solidFill>
                  <a:latin typeface="Arial" pitchFamily="34" charset="0"/>
                  <a:ea typeface="MS PGothic" pitchFamily="34" charset="-128"/>
                </a:defRPr>
              </a:lvl3pPr>
              <a:lvl4pPr marL="1600200" indent="-228600" defTabSz="457200" eaLnBrk="0" hangingPunct="0">
                <a:defRPr>
                  <a:solidFill>
                    <a:schemeClr val="tx1"/>
                  </a:solidFill>
                  <a:latin typeface="Arial" pitchFamily="34" charset="0"/>
                  <a:ea typeface="MS PGothic" pitchFamily="34" charset="-128"/>
                </a:defRPr>
              </a:lvl4pPr>
              <a:lvl5pPr marL="2057400" indent="-228600" defTabSz="457200" eaLnBrk="0" hangingPunct="0">
                <a:defRPr>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MS PGothic" pitchFamily="34" charset="-128"/>
                </a:defRPr>
              </a:lvl9pPr>
            </a:lstStyle>
            <a:p>
              <a:pPr fontAlgn="base">
                <a:spcBef>
                  <a:spcPts val="1200"/>
                </a:spcBef>
                <a:spcAft>
                  <a:spcPct val="0"/>
                </a:spcAft>
                <a:buClr>
                  <a:srgbClr val="FF8000"/>
                </a:buClr>
              </a:pPr>
              <a:endParaRPr lang="en-NZ" sz="1400" b="1">
                <a:solidFill>
                  <a:srgbClr val="4B4B4B"/>
                </a:solidFill>
                <a:latin typeface="微软雅黑" pitchFamily="34" charset="-122"/>
                <a:ea typeface="微软雅黑" pitchFamily="34" charset="-122"/>
              </a:endParaRPr>
            </a:p>
            <a:p>
              <a:pPr fontAlgn="base">
                <a:spcBef>
                  <a:spcPts val="1200"/>
                </a:spcBef>
                <a:spcAft>
                  <a:spcPct val="0"/>
                </a:spcAft>
                <a:buClr>
                  <a:srgbClr val="4B4B4B"/>
                </a:buClr>
                <a:buSzPct val="70000"/>
              </a:pPr>
              <a:endParaRPr lang="en-NZ" altLang="zh-CN" sz="1400" b="1">
                <a:solidFill>
                  <a:srgbClr val="4B4B4B"/>
                </a:solidFill>
                <a:latin typeface="微软雅黑" pitchFamily="34" charset="-122"/>
                <a:ea typeface="微软雅黑" pitchFamily="34" charset="-122"/>
              </a:endParaRPr>
            </a:p>
            <a:p>
              <a:pPr fontAlgn="base">
                <a:spcBef>
                  <a:spcPts val="1200"/>
                </a:spcBef>
                <a:spcAft>
                  <a:spcPct val="0"/>
                </a:spcAft>
                <a:buClr>
                  <a:srgbClr val="4B4B4B"/>
                </a:buClr>
                <a:buSzPct val="70000"/>
                <a:buFont typeface="Wingdings" pitchFamily="2" charset="2"/>
                <a:buChar char="u"/>
              </a:pPr>
              <a:r>
                <a:rPr lang="zh-CN" altLang="en-US" sz="1600" b="1">
                  <a:solidFill>
                    <a:srgbClr val="4B4B4B"/>
                  </a:solidFill>
                  <a:latin typeface="微软雅黑" pitchFamily="34" charset="-122"/>
                  <a:ea typeface="微软雅黑" pitchFamily="34" charset="-122"/>
                </a:rPr>
                <a:t>小范围内，自下而上的视角</a:t>
              </a:r>
            </a:p>
            <a:p>
              <a:pPr fontAlgn="base">
                <a:spcBef>
                  <a:spcPts val="1200"/>
                </a:spcBef>
                <a:spcAft>
                  <a:spcPct val="0"/>
                </a:spcAft>
                <a:buClr>
                  <a:srgbClr val="4B4B4B"/>
                </a:buClr>
                <a:buSzPct val="70000"/>
                <a:buFont typeface="Wingdings" pitchFamily="2" charset="2"/>
                <a:buChar char="u"/>
              </a:pPr>
              <a:r>
                <a:rPr lang="zh-CN" altLang="en-US" sz="1600" b="1">
                  <a:solidFill>
                    <a:srgbClr val="4B4B4B"/>
                  </a:solidFill>
                  <a:latin typeface="微软雅黑" pitchFamily="34" charset="-122"/>
                  <a:ea typeface="微软雅黑" pitchFamily="34" charset="-122"/>
                </a:rPr>
                <a:t>绝对的、主观认知和判断</a:t>
              </a:r>
            </a:p>
            <a:p>
              <a:pPr fontAlgn="base">
                <a:spcBef>
                  <a:spcPts val="1200"/>
                </a:spcBef>
                <a:spcAft>
                  <a:spcPct val="0"/>
                </a:spcAft>
                <a:buClr>
                  <a:srgbClr val="4B4B4B"/>
                </a:buClr>
                <a:buSzPct val="70000"/>
                <a:buFont typeface="Wingdings" pitchFamily="2" charset="2"/>
                <a:buChar char="u"/>
              </a:pPr>
              <a:r>
                <a:rPr lang="zh-CN" altLang="en-US" sz="1600" b="1">
                  <a:solidFill>
                    <a:srgbClr val="4B4B4B"/>
                  </a:solidFill>
                  <a:latin typeface="微软雅黑" pitchFamily="34" charset="-122"/>
                  <a:ea typeface="微软雅黑" pitchFamily="34" charset="-122"/>
                </a:rPr>
                <a:t>受到较早以前研究成果的影响</a:t>
              </a:r>
            </a:p>
          </p:txBody>
        </p:sp>
        <p:sp>
          <p:nvSpPr>
            <p:cNvPr id="196614" name="Text Placeholder 3"/>
            <p:cNvSpPr txBox="1">
              <a:spLocks/>
            </p:cNvSpPr>
            <p:nvPr/>
          </p:nvSpPr>
          <p:spPr bwMode="auto">
            <a:xfrm>
              <a:off x="4572354" y="2330365"/>
              <a:ext cx="2771775" cy="2868612"/>
            </a:xfrm>
            <a:prstGeom prst="rect">
              <a:avLst/>
            </a:prstGeom>
            <a:solidFill>
              <a:schemeClr val="bg1"/>
            </a:solidFill>
            <a:ln w="3175">
              <a:solidFill>
                <a:srgbClr val="B6BE34"/>
              </a:solidFill>
              <a:miter lim="800000"/>
              <a:headEnd/>
              <a:tailEnd/>
            </a:ln>
          </p:spPr>
          <p:txBody>
            <a:bodyPr lIns="36000" tIns="36000" rIns="36000" bIns="36000"/>
            <a:lstStyle>
              <a:lvl1pPr indent="-363538" defTabSz="457200" eaLnBrk="0" hangingPunct="0">
                <a:defRPr>
                  <a:solidFill>
                    <a:schemeClr val="tx1"/>
                  </a:solidFill>
                  <a:latin typeface="Arial" pitchFamily="34" charset="0"/>
                  <a:ea typeface="MS PGothic" pitchFamily="34" charset="-128"/>
                </a:defRPr>
              </a:lvl1pPr>
              <a:lvl2pPr marL="742950" indent="-285750" defTabSz="457200" eaLnBrk="0" hangingPunct="0">
                <a:defRPr>
                  <a:solidFill>
                    <a:schemeClr val="tx1"/>
                  </a:solidFill>
                  <a:latin typeface="Arial" pitchFamily="34" charset="0"/>
                  <a:ea typeface="MS PGothic" pitchFamily="34" charset="-128"/>
                </a:defRPr>
              </a:lvl2pPr>
              <a:lvl3pPr marL="1143000" indent="-228600" defTabSz="457200" eaLnBrk="0" hangingPunct="0">
                <a:defRPr>
                  <a:solidFill>
                    <a:schemeClr val="tx1"/>
                  </a:solidFill>
                  <a:latin typeface="Arial" pitchFamily="34" charset="0"/>
                  <a:ea typeface="MS PGothic" pitchFamily="34" charset="-128"/>
                </a:defRPr>
              </a:lvl3pPr>
              <a:lvl4pPr marL="1600200" indent="-228600" defTabSz="457200" eaLnBrk="0" hangingPunct="0">
                <a:defRPr>
                  <a:solidFill>
                    <a:schemeClr val="tx1"/>
                  </a:solidFill>
                  <a:latin typeface="Arial" pitchFamily="34" charset="0"/>
                  <a:ea typeface="MS PGothic" pitchFamily="34" charset="-128"/>
                </a:defRPr>
              </a:lvl4pPr>
              <a:lvl5pPr marL="2057400" indent="-228600" defTabSz="457200" eaLnBrk="0" hangingPunct="0">
                <a:defRPr>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MS PGothic" pitchFamily="34" charset="-128"/>
                </a:defRPr>
              </a:lvl9pPr>
            </a:lstStyle>
            <a:p>
              <a:pPr fontAlgn="base">
                <a:spcBef>
                  <a:spcPct val="50000"/>
                </a:spcBef>
                <a:spcAft>
                  <a:spcPct val="0"/>
                </a:spcAft>
                <a:buClr>
                  <a:srgbClr val="FF8000"/>
                </a:buClr>
              </a:pPr>
              <a:endParaRPr lang="en-US" altLang="zh-CN" sz="1400" b="1">
                <a:solidFill>
                  <a:srgbClr val="4B4B4B"/>
                </a:solidFill>
                <a:latin typeface="微软雅黑" pitchFamily="34" charset="-122"/>
                <a:ea typeface="微软雅黑" pitchFamily="34" charset="-122"/>
              </a:endParaRPr>
            </a:p>
            <a:p>
              <a:pPr fontAlgn="base">
                <a:spcBef>
                  <a:spcPct val="50000"/>
                </a:spcBef>
                <a:spcAft>
                  <a:spcPct val="0"/>
                </a:spcAft>
                <a:buClr>
                  <a:srgbClr val="FF8000"/>
                </a:buClr>
              </a:pPr>
              <a:endParaRPr lang="en-US" altLang="zh-CN" sz="1400" b="1">
                <a:solidFill>
                  <a:srgbClr val="4B4B4B"/>
                </a:solidFill>
                <a:latin typeface="微软雅黑" pitchFamily="34" charset="-122"/>
                <a:ea typeface="微软雅黑" pitchFamily="34" charset="-122"/>
              </a:endParaRPr>
            </a:p>
            <a:p>
              <a:pPr fontAlgn="base">
                <a:spcBef>
                  <a:spcPts val="1200"/>
                </a:spcBef>
                <a:spcAft>
                  <a:spcPct val="0"/>
                </a:spcAft>
                <a:buClr>
                  <a:srgbClr val="4B4B4B"/>
                </a:buClr>
                <a:buSzPct val="70000"/>
                <a:buFont typeface="Wingdings" pitchFamily="2" charset="2"/>
                <a:buChar char="u"/>
              </a:pPr>
              <a:r>
                <a:rPr lang="zh-CN" altLang="en-US" sz="1600" b="1">
                  <a:solidFill>
                    <a:srgbClr val="4B4B4B"/>
                  </a:solidFill>
                  <a:latin typeface="微软雅黑" pitchFamily="34" charset="-122"/>
                  <a:ea typeface="微软雅黑" pitchFamily="34" charset="-122"/>
                </a:rPr>
                <a:t>全球化，自上而下的视角</a:t>
              </a:r>
            </a:p>
            <a:p>
              <a:pPr fontAlgn="base">
                <a:spcBef>
                  <a:spcPts val="1200"/>
                </a:spcBef>
                <a:spcAft>
                  <a:spcPct val="0"/>
                </a:spcAft>
                <a:buClr>
                  <a:srgbClr val="4B4B4B"/>
                </a:buClr>
                <a:buSzPct val="70000"/>
                <a:buFont typeface="Wingdings" pitchFamily="2" charset="2"/>
                <a:buChar char="u"/>
              </a:pPr>
              <a:r>
                <a:rPr lang="zh-CN" altLang="en-US" sz="1600" b="1">
                  <a:solidFill>
                    <a:srgbClr val="4B4B4B"/>
                  </a:solidFill>
                  <a:latin typeface="微软雅黑" pitchFamily="34" charset="-122"/>
                  <a:ea typeface="微软雅黑" pitchFamily="34" charset="-122"/>
                </a:rPr>
                <a:t>加权的、相对的度量方法</a:t>
              </a:r>
            </a:p>
            <a:p>
              <a:pPr fontAlgn="base">
                <a:spcBef>
                  <a:spcPts val="1200"/>
                </a:spcBef>
                <a:spcAft>
                  <a:spcPct val="0"/>
                </a:spcAft>
                <a:buClr>
                  <a:srgbClr val="4B4B4B"/>
                </a:buClr>
                <a:buSzPct val="70000"/>
                <a:buFont typeface="Wingdings" pitchFamily="2" charset="2"/>
                <a:buChar char="u"/>
              </a:pPr>
              <a:r>
                <a:rPr lang="zh-CN" altLang="en-US" sz="1600" b="1">
                  <a:solidFill>
                    <a:srgbClr val="4B4B4B"/>
                  </a:solidFill>
                  <a:latin typeface="微软雅黑" pitchFamily="34" charset="-122"/>
                  <a:ea typeface="微软雅黑" pitchFamily="34" charset="-122"/>
                </a:rPr>
                <a:t>能够揭示最新研究的贡献</a:t>
              </a:r>
            </a:p>
          </p:txBody>
        </p:sp>
        <p:sp>
          <p:nvSpPr>
            <p:cNvPr id="7" name="Isosceles Triangle 6"/>
            <p:cNvSpPr/>
            <p:nvPr/>
          </p:nvSpPr>
          <p:spPr>
            <a:xfrm flipV="1">
              <a:off x="2881980" y="5251046"/>
              <a:ext cx="535243" cy="182959"/>
            </a:xfrm>
            <a:prstGeom prst="triangle">
              <a:avLst/>
            </a:prstGeom>
            <a:solidFill>
              <a:srgbClr val="1AC6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0" hangingPunct="0">
                <a:defRPr/>
              </a:pPr>
              <a:endParaRPr lang="en-NZ" dirty="0">
                <a:solidFill>
                  <a:srgbClr val="FFFFFF"/>
                </a:solidFill>
                <a:latin typeface="微软雅黑" panose="020B0503020204020204" pitchFamily="34" charset="-122"/>
                <a:ea typeface="微软雅黑" panose="020B0503020204020204" pitchFamily="34" charset="-122"/>
              </a:endParaRPr>
            </a:p>
          </p:txBody>
        </p:sp>
        <p:sp>
          <p:nvSpPr>
            <p:cNvPr id="8" name="Isosceles Triangle 7"/>
            <p:cNvSpPr/>
            <p:nvPr/>
          </p:nvSpPr>
          <p:spPr>
            <a:xfrm flipV="1">
              <a:off x="5694252" y="5197994"/>
              <a:ext cx="536527" cy="182959"/>
            </a:xfrm>
            <a:prstGeom prst="triangle">
              <a:avLst/>
            </a:prstGeom>
            <a:solidFill>
              <a:srgbClr val="B6BE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0" hangingPunct="0">
                <a:defRPr/>
              </a:pPr>
              <a:endParaRPr lang="en-NZ" dirty="0">
                <a:solidFill>
                  <a:srgbClr val="FFFFFF"/>
                </a:solidFill>
                <a:latin typeface="微软雅黑" panose="020B0503020204020204" pitchFamily="34" charset="-122"/>
                <a:ea typeface="微软雅黑" panose="020B0503020204020204" pitchFamily="34" charset="-122"/>
              </a:endParaRPr>
            </a:p>
          </p:txBody>
        </p:sp>
        <p:sp>
          <p:nvSpPr>
            <p:cNvPr id="9" name="Rectangle 8"/>
            <p:cNvSpPr/>
            <p:nvPr/>
          </p:nvSpPr>
          <p:spPr>
            <a:xfrm>
              <a:off x="1757584" y="1598527"/>
              <a:ext cx="2772482" cy="762556"/>
            </a:xfrm>
            <a:prstGeom prst="rect">
              <a:avLst/>
            </a:prstGeom>
            <a:solidFill>
              <a:srgbClr val="1AC604"/>
            </a:solidFill>
            <a:ln w="3175">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0" hangingPunct="0">
                <a:defRPr/>
              </a:pPr>
              <a:r>
                <a:rPr lang="zh-CN" altLang="en-US" sz="2400" b="1" dirty="0">
                  <a:solidFill>
                    <a:srgbClr val="FFFFFF"/>
                  </a:solidFill>
                  <a:latin typeface="微软雅黑" pitchFamily="34" charset="-122"/>
                  <a:ea typeface="微软雅黑" pitchFamily="34" charset="-122"/>
                </a:rPr>
                <a:t>同行评议</a:t>
              </a:r>
              <a:endParaRPr lang="en-NZ" sz="2400" b="1" dirty="0">
                <a:solidFill>
                  <a:srgbClr val="FFFFFF"/>
                </a:solidFill>
                <a:latin typeface="微软雅黑" pitchFamily="34" charset="-122"/>
                <a:ea typeface="微软雅黑" pitchFamily="34" charset="-122"/>
              </a:endParaRPr>
            </a:p>
          </p:txBody>
        </p:sp>
        <p:sp>
          <p:nvSpPr>
            <p:cNvPr id="10" name="Rectangle 9"/>
            <p:cNvSpPr/>
            <p:nvPr/>
          </p:nvSpPr>
          <p:spPr>
            <a:xfrm>
              <a:off x="4578841" y="1598527"/>
              <a:ext cx="2771198" cy="762556"/>
            </a:xfrm>
            <a:prstGeom prst="rect">
              <a:avLst/>
            </a:prstGeom>
            <a:solidFill>
              <a:srgbClr val="B6BE34"/>
            </a:solidFill>
            <a:ln w="3175">
              <a:solidFill>
                <a:srgbClr val="B6BE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0" hangingPunct="0">
                <a:defRPr/>
              </a:pPr>
              <a:r>
                <a:rPr lang="zh-CN" altLang="en-US" sz="2400" b="1" dirty="0">
                  <a:solidFill>
                    <a:srgbClr val="FFFFFF"/>
                  </a:solidFill>
                  <a:latin typeface="微软雅黑" pitchFamily="34" charset="-122"/>
                  <a:ea typeface="微软雅黑" pitchFamily="34" charset="-122"/>
                </a:rPr>
                <a:t>绩效分析</a:t>
              </a:r>
              <a:endParaRPr lang="en-NZ" sz="2400" b="1" dirty="0">
                <a:solidFill>
                  <a:srgbClr val="FFFFFF"/>
                </a:solidFill>
                <a:latin typeface="微软雅黑" pitchFamily="34" charset="-122"/>
                <a:ea typeface="微软雅黑" pitchFamily="34" charset="-122"/>
              </a:endParaRPr>
            </a:p>
          </p:txBody>
        </p:sp>
        <p:sp>
          <p:nvSpPr>
            <p:cNvPr id="196619" name="TextBox 79"/>
            <p:cNvSpPr txBox="1">
              <a:spLocks noChangeArrowheads="1"/>
            </p:cNvSpPr>
            <p:nvPr/>
          </p:nvSpPr>
          <p:spPr bwMode="gray">
            <a:xfrm>
              <a:off x="1710092" y="5438690"/>
              <a:ext cx="2878137" cy="23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defTabSz="457200" eaLnBrk="0" hangingPunct="0">
                <a:defRPr>
                  <a:solidFill>
                    <a:schemeClr val="tx1"/>
                  </a:solidFill>
                  <a:latin typeface="Arial" pitchFamily="34" charset="0"/>
                  <a:ea typeface="MS PGothic" pitchFamily="34" charset="-128"/>
                </a:defRPr>
              </a:lvl1pPr>
              <a:lvl2pPr marL="742950" indent="-285750" defTabSz="457200" eaLnBrk="0" hangingPunct="0">
                <a:defRPr>
                  <a:solidFill>
                    <a:schemeClr val="tx1"/>
                  </a:solidFill>
                  <a:latin typeface="Arial" pitchFamily="34" charset="0"/>
                  <a:ea typeface="MS PGothic" pitchFamily="34" charset="-128"/>
                </a:defRPr>
              </a:lvl2pPr>
              <a:lvl3pPr marL="1143000" indent="-228600" defTabSz="457200" eaLnBrk="0" hangingPunct="0">
                <a:defRPr>
                  <a:solidFill>
                    <a:schemeClr val="tx1"/>
                  </a:solidFill>
                  <a:latin typeface="Arial" pitchFamily="34" charset="0"/>
                  <a:ea typeface="MS PGothic" pitchFamily="34" charset="-128"/>
                </a:defRPr>
              </a:lvl3pPr>
              <a:lvl4pPr marL="1600200" indent="-228600" defTabSz="457200" eaLnBrk="0" hangingPunct="0">
                <a:defRPr>
                  <a:solidFill>
                    <a:schemeClr val="tx1"/>
                  </a:solidFill>
                  <a:latin typeface="Arial" pitchFamily="34" charset="0"/>
                  <a:ea typeface="MS PGothic" pitchFamily="34" charset="-128"/>
                </a:defRPr>
              </a:lvl4pPr>
              <a:lvl5pPr marL="2057400" indent="-228600" defTabSz="457200" eaLnBrk="0" hangingPunct="0">
                <a:defRPr>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eaLnBrk="1" fontAlgn="base" hangingPunct="1">
                <a:spcBef>
                  <a:spcPct val="0"/>
                </a:spcBef>
                <a:spcAft>
                  <a:spcPts val="600"/>
                </a:spcAft>
              </a:pPr>
              <a:r>
                <a:rPr lang="en-GB" b="1" dirty="0">
                  <a:solidFill>
                    <a:srgbClr val="1AC604"/>
                  </a:solidFill>
                  <a:latin typeface="微软雅黑" pitchFamily="34" charset="-122"/>
                  <a:ea typeface="微软雅黑" pitchFamily="34" charset="-122"/>
                </a:rPr>
                <a:t> </a:t>
              </a:r>
              <a:r>
                <a:rPr lang="zh-CN" altLang="en-US" b="1" dirty="0">
                  <a:solidFill>
                    <a:srgbClr val="1AC604"/>
                  </a:solidFill>
                  <a:latin typeface="微软雅黑" pitchFamily="34" charset="-122"/>
                  <a:ea typeface="微软雅黑" pitchFamily="34" charset="-122"/>
                </a:rPr>
                <a:t>定性指标</a:t>
              </a:r>
            </a:p>
          </p:txBody>
        </p:sp>
        <p:sp>
          <p:nvSpPr>
            <p:cNvPr id="196620" name="TextBox 80"/>
            <p:cNvSpPr txBox="1">
              <a:spLocks noChangeArrowheads="1"/>
            </p:cNvSpPr>
            <p:nvPr/>
          </p:nvSpPr>
          <p:spPr bwMode="gray">
            <a:xfrm>
              <a:off x="4578704" y="5438690"/>
              <a:ext cx="2782888" cy="23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defTabSz="457200" eaLnBrk="0" hangingPunct="0">
                <a:defRPr>
                  <a:solidFill>
                    <a:schemeClr val="tx1"/>
                  </a:solidFill>
                  <a:latin typeface="Arial" pitchFamily="34" charset="0"/>
                  <a:ea typeface="MS PGothic" pitchFamily="34" charset="-128"/>
                </a:defRPr>
              </a:lvl1pPr>
              <a:lvl2pPr marL="742950" indent="-285750" defTabSz="457200" eaLnBrk="0" hangingPunct="0">
                <a:defRPr>
                  <a:solidFill>
                    <a:schemeClr val="tx1"/>
                  </a:solidFill>
                  <a:latin typeface="Arial" pitchFamily="34" charset="0"/>
                  <a:ea typeface="MS PGothic" pitchFamily="34" charset="-128"/>
                </a:defRPr>
              </a:lvl2pPr>
              <a:lvl3pPr marL="1143000" indent="-228600" defTabSz="457200" eaLnBrk="0" hangingPunct="0">
                <a:defRPr>
                  <a:solidFill>
                    <a:schemeClr val="tx1"/>
                  </a:solidFill>
                  <a:latin typeface="Arial" pitchFamily="34" charset="0"/>
                  <a:ea typeface="MS PGothic" pitchFamily="34" charset="-128"/>
                </a:defRPr>
              </a:lvl3pPr>
              <a:lvl4pPr marL="1600200" indent="-228600" defTabSz="457200" eaLnBrk="0" hangingPunct="0">
                <a:defRPr>
                  <a:solidFill>
                    <a:schemeClr val="tx1"/>
                  </a:solidFill>
                  <a:latin typeface="Arial" pitchFamily="34" charset="0"/>
                  <a:ea typeface="MS PGothic" pitchFamily="34" charset="-128"/>
                </a:defRPr>
              </a:lvl4pPr>
              <a:lvl5pPr marL="2057400" indent="-228600" defTabSz="457200" eaLnBrk="0" hangingPunct="0">
                <a:defRPr>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eaLnBrk="1" fontAlgn="base" hangingPunct="1">
                <a:spcBef>
                  <a:spcPct val="0"/>
                </a:spcBef>
                <a:spcAft>
                  <a:spcPts val="600"/>
                </a:spcAft>
              </a:pPr>
              <a:r>
                <a:rPr lang="zh-CN" altLang="en-US" b="1" dirty="0">
                  <a:solidFill>
                    <a:srgbClr val="B6BE34"/>
                  </a:solidFill>
                  <a:latin typeface="微软雅黑" panose="020B0503020204020204" pitchFamily="34" charset="-122"/>
                  <a:ea typeface="微软雅黑" panose="020B0503020204020204" pitchFamily="34" charset="-122"/>
                </a:rPr>
                <a:t>定量指标</a:t>
              </a:r>
            </a:p>
          </p:txBody>
        </p:sp>
      </p:grpSp>
    </p:spTree>
    <p:extLst>
      <p:ext uri="{BB962C8B-B14F-4D97-AF65-F5344CB8AC3E}">
        <p14:creationId xmlns:p14="http://schemas.microsoft.com/office/powerpoint/2010/main" val="12838324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1400" y="4868863"/>
            <a:ext cx="1752600" cy="173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9" name="Rectangle 2"/>
          <p:cNvSpPr>
            <a:spLocks noGrp="1" noChangeArrowheads="1"/>
          </p:cNvSpPr>
          <p:nvPr>
            <p:ph type="title" idx="4294967295"/>
          </p:nvPr>
        </p:nvSpPr>
        <p:spPr>
          <a:xfrm>
            <a:off x="1997158" y="732559"/>
            <a:ext cx="7048500" cy="914400"/>
          </a:xfrm>
          <a:prstGeom prst="rect">
            <a:avLst/>
          </a:prstGeom>
        </p:spPr>
        <p:txBody>
          <a:bodyPr vert="horz" lIns="0" tIns="0" rIns="0" bIns="0"/>
          <a:lstStyle/>
          <a:p>
            <a:pPr algn="l"/>
            <a:r>
              <a:rPr lang="en-US" altLang="zh-CN" sz="2800" b="1" dirty="0">
                <a:solidFill>
                  <a:srgbClr val="4900D1"/>
                </a:solidFill>
                <a:latin typeface="微软雅黑" panose="020B0503020204020204" pitchFamily="34" charset="-122"/>
                <a:ea typeface="微软雅黑" panose="020B0503020204020204" pitchFamily="34" charset="-122"/>
                <a:cs typeface="Arial" pitchFamily="34" charset="0"/>
              </a:rPr>
              <a:t>Web of Science</a:t>
            </a:r>
            <a:r>
              <a:rPr lang="zh-CN" altLang="en-US" sz="2800" b="1" dirty="0">
                <a:solidFill>
                  <a:srgbClr val="4900D1"/>
                </a:solidFill>
                <a:latin typeface="微软雅黑" panose="020B0503020204020204" pitchFamily="34" charset="-122"/>
                <a:ea typeface="微软雅黑" panose="020B0503020204020204" pitchFamily="34" charset="-122"/>
                <a:cs typeface="Arial" pitchFamily="34" charset="0"/>
              </a:rPr>
              <a:t>在科研人员的工作中</a:t>
            </a:r>
          </a:p>
        </p:txBody>
      </p:sp>
      <p:sp>
        <p:nvSpPr>
          <p:cNvPr id="96260" name="Rectangle 3"/>
          <p:cNvSpPr>
            <a:spLocks noGrp="1" noChangeArrowheads="1"/>
          </p:cNvSpPr>
          <p:nvPr>
            <p:ph type="body" idx="4294967295"/>
          </p:nvPr>
        </p:nvSpPr>
        <p:spPr>
          <a:xfrm>
            <a:off x="1619250" y="1536700"/>
            <a:ext cx="7524750" cy="3949700"/>
          </a:xfrm>
          <a:prstGeom prst="rect">
            <a:avLst/>
          </a:prstGeom>
        </p:spPr>
        <p:txBody>
          <a:bodyPr/>
          <a:lstStyle/>
          <a:p>
            <a:pPr>
              <a:lnSpc>
                <a:spcPct val="105000"/>
              </a:lnSpc>
              <a:buFontTx/>
              <a:buNone/>
            </a:pPr>
            <a:endParaRPr lang="zh-CN" altLang="en-US" dirty="0">
              <a:solidFill>
                <a:srgbClr val="236402"/>
              </a:solidFill>
              <a:latin typeface="宋体" panose="02010600030101010101" pitchFamily="2" charset="-122"/>
              <a:ea typeface="宋体" panose="02010600030101010101" pitchFamily="2" charset="-122"/>
            </a:endParaRPr>
          </a:p>
          <a:p>
            <a:pPr lvl="1">
              <a:lnSpc>
                <a:spcPct val="105000"/>
              </a:lnSpc>
              <a:buSzPct val="70000"/>
              <a:buFont typeface="Wingdings" panose="05000000000000000000" pitchFamily="2" charset="2"/>
              <a:buChar char="n"/>
            </a:pPr>
            <a:r>
              <a:rPr lang="zh-CN" altLang="en-US" sz="2400" dirty="0">
                <a:solidFill>
                  <a:srgbClr val="C00000"/>
                </a:solidFill>
                <a:latin typeface="黑体" panose="02010609060101010101" pitchFamily="49" charset="-122"/>
                <a:ea typeface="黑体" panose="02010609060101010101" pitchFamily="49" charset="-122"/>
              </a:rPr>
              <a:t>进行课题调研，获取思路，激发研究思想</a:t>
            </a:r>
          </a:p>
          <a:p>
            <a:pPr lvl="1">
              <a:lnSpc>
                <a:spcPct val="105000"/>
              </a:lnSpc>
              <a:buSzPct val="70000"/>
              <a:buFont typeface="Wingdings" panose="05000000000000000000" pitchFamily="2" charset="2"/>
              <a:buChar char="n"/>
            </a:pPr>
            <a:r>
              <a:rPr lang="zh-CN" altLang="en-US" sz="2400" dirty="0">
                <a:latin typeface="黑体" panose="02010609060101010101" pitchFamily="49" charset="-122"/>
                <a:ea typeface="黑体" panose="02010609060101010101" pitchFamily="49" charset="-122"/>
              </a:rPr>
              <a:t>跟踪某研究领域的最新进展</a:t>
            </a:r>
          </a:p>
          <a:p>
            <a:pPr lvl="1">
              <a:lnSpc>
                <a:spcPct val="105000"/>
              </a:lnSpc>
              <a:buSzPct val="70000"/>
              <a:buFont typeface="Wingdings" panose="05000000000000000000" pitchFamily="2" charset="2"/>
              <a:buChar char="n"/>
            </a:pPr>
            <a:r>
              <a:rPr lang="zh-CN" altLang="en-US" sz="2400" dirty="0">
                <a:latin typeface="黑体" panose="02010609060101010101" pitchFamily="49" charset="-122"/>
                <a:ea typeface="黑体" panose="02010609060101010101" pitchFamily="49" charset="-122"/>
              </a:rPr>
              <a:t>提供申报科研项目、申请国家基金所需科技信息</a:t>
            </a:r>
          </a:p>
          <a:p>
            <a:pPr lvl="1">
              <a:lnSpc>
                <a:spcPct val="105000"/>
              </a:lnSpc>
              <a:buSzPct val="70000"/>
              <a:buFont typeface="Wingdings" panose="05000000000000000000" pitchFamily="2" charset="2"/>
              <a:buChar char="n"/>
            </a:pPr>
            <a:r>
              <a:rPr lang="zh-CN" altLang="en-US" sz="2400" dirty="0">
                <a:latin typeface="黑体" panose="02010609060101010101" pitchFamily="49" charset="-122"/>
                <a:ea typeface="黑体" panose="02010609060101010101" pitchFamily="49" charset="-122"/>
              </a:rPr>
              <a:t>申请国际学术任职</a:t>
            </a:r>
          </a:p>
          <a:p>
            <a:pPr lvl="1">
              <a:lnSpc>
                <a:spcPct val="105000"/>
              </a:lnSpc>
              <a:buSzPct val="70000"/>
              <a:buFont typeface="Wingdings" panose="05000000000000000000" pitchFamily="2" charset="2"/>
              <a:buChar char="n"/>
            </a:pPr>
            <a:r>
              <a:rPr lang="zh-CN" altLang="en-US" sz="2400" dirty="0">
                <a:latin typeface="黑体" panose="02010609060101010101" pitchFamily="49" charset="-122"/>
                <a:ea typeface="黑体" panose="02010609060101010101" pitchFamily="49" charset="-122"/>
              </a:rPr>
              <a:t>开展国际合作，寻求高访和科研工作的合作伙伴</a:t>
            </a:r>
          </a:p>
          <a:p>
            <a:pPr lvl="1">
              <a:lnSpc>
                <a:spcPct val="105000"/>
              </a:lnSpc>
              <a:buSzPct val="70000"/>
              <a:buFont typeface="Wingdings" panose="05000000000000000000" pitchFamily="2" charset="2"/>
              <a:buChar char="n"/>
            </a:pPr>
            <a:r>
              <a:rPr lang="zh-CN" altLang="en-US" sz="2400" dirty="0">
                <a:latin typeface="黑体" panose="02010609060101010101" pitchFamily="49" charset="-122"/>
                <a:ea typeface="黑体" panose="02010609060101010101" pitchFamily="49" charset="-122"/>
              </a:rPr>
              <a:t>进行自我科研成就的评估</a:t>
            </a:r>
          </a:p>
          <a:p>
            <a:pPr lvl="1">
              <a:lnSpc>
                <a:spcPct val="105000"/>
              </a:lnSpc>
              <a:buSzPct val="70000"/>
              <a:buFont typeface="Wingdings" panose="05000000000000000000" pitchFamily="2" charset="2"/>
              <a:buChar char="n"/>
            </a:pPr>
            <a:r>
              <a:rPr lang="zh-CN" altLang="en-US" sz="2400" dirty="0">
                <a:latin typeface="黑体" panose="02010609060101010101" pitchFamily="49" charset="-122"/>
                <a:ea typeface="黑体" panose="02010609060101010101" pitchFamily="49" charset="-122"/>
              </a:rPr>
              <a:t>简化科研论文写作程序</a:t>
            </a:r>
            <a:r>
              <a:rPr lang="en-US" altLang="zh-CN" sz="2400" dirty="0">
                <a:latin typeface="黑体" panose="02010609060101010101" pitchFamily="49" charset="-122"/>
                <a:ea typeface="黑体" panose="02010609060101010101" pitchFamily="49" charset="-122"/>
              </a:rPr>
              <a:t>, </a:t>
            </a:r>
            <a:r>
              <a:rPr lang="zh-CN" altLang="en-US" sz="2400" dirty="0">
                <a:latin typeface="黑体" panose="02010609060101010101" pitchFamily="49" charset="-122"/>
                <a:ea typeface="黑体" panose="02010609060101010101" pitchFamily="49" charset="-122"/>
              </a:rPr>
              <a:t>提高工作效率</a:t>
            </a:r>
          </a:p>
        </p:txBody>
      </p:sp>
      <p:grpSp>
        <p:nvGrpSpPr>
          <p:cNvPr id="96261" name="Group 24"/>
          <p:cNvGrpSpPr>
            <a:grpSpLocks/>
          </p:cNvGrpSpPr>
          <p:nvPr/>
        </p:nvGrpSpPr>
        <p:grpSpPr bwMode="auto">
          <a:xfrm>
            <a:off x="0" y="762000"/>
            <a:ext cx="1905000" cy="2209800"/>
            <a:chOff x="4272" y="576"/>
            <a:chExt cx="1200" cy="1392"/>
          </a:xfrm>
        </p:grpSpPr>
        <p:sp>
          <p:nvSpPr>
            <p:cNvPr id="96262" name="Rectangle 14"/>
            <p:cNvSpPr>
              <a:spLocks noChangeArrowheads="1"/>
            </p:cNvSpPr>
            <p:nvPr/>
          </p:nvSpPr>
          <p:spPr bwMode="auto">
            <a:xfrm>
              <a:off x="4272" y="576"/>
              <a:ext cx="1200" cy="1392"/>
            </a:xfrm>
            <a:prstGeom prst="rect">
              <a:avLst/>
            </a:prstGeom>
            <a:solidFill>
              <a:srgbClr val="6699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zh-CN" altLang="en-US" sz="1400" b="1" dirty="0">
                <a:solidFill>
                  <a:srgbClr val="F4F4F4"/>
                </a:solidFill>
              </a:endParaRPr>
            </a:p>
            <a:p>
              <a:pPr algn="ctr"/>
              <a:endParaRPr lang="zh-CN" altLang="en-US" sz="1400" b="1" dirty="0">
                <a:solidFill>
                  <a:srgbClr val="F4F4F4"/>
                </a:solidFill>
              </a:endParaRPr>
            </a:p>
            <a:p>
              <a:pPr algn="ctr"/>
              <a:endParaRPr lang="zh-CN" altLang="en-US" sz="1400" b="1" dirty="0">
                <a:solidFill>
                  <a:srgbClr val="F4F4F4"/>
                </a:solidFill>
              </a:endParaRPr>
            </a:p>
            <a:p>
              <a:pPr algn="ctr"/>
              <a:endParaRPr lang="zh-CN" altLang="en-US" sz="1400" b="1" dirty="0">
                <a:solidFill>
                  <a:srgbClr val="F4F4F4"/>
                </a:solidFill>
              </a:endParaRPr>
            </a:p>
            <a:p>
              <a:pPr algn="ctr"/>
              <a:endParaRPr lang="zh-CN" altLang="en-US" sz="1400" b="1" dirty="0">
                <a:solidFill>
                  <a:srgbClr val="F4F4F4"/>
                </a:solidFill>
              </a:endParaRPr>
            </a:p>
            <a:p>
              <a:pPr algn="ctr"/>
              <a:endParaRPr lang="zh-CN" altLang="en-US" sz="1400" b="1" dirty="0">
                <a:solidFill>
                  <a:srgbClr val="F4F4F4"/>
                </a:solidFill>
              </a:endParaRPr>
            </a:p>
            <a:p>
              <a:pPr algn="ctr"/>
              <a:endParaRPr lang="zh-CN" altLang="en-US" sz="1400" b="1" dirty="0">
                <a:solidFill>
                  <a:srgbClr val="F4F4F4"/>
                </a:solidFill>
              </a:endParaRPr>
            </a:p>
            <a:p>
              <a:pPr algn="ctr"/>
              <a:endParaRPr lang="zh-CN" altLang="en-US" sz="1400" b="1" dirty="0">
                <a:solidFill>
                  <a:srgbClr val="F4F4F4"/>
                </a:solidFill>
              </a:endParaRPr>
            </a:p>
            <a:p>
              <a:pPr algn="ctr"/>
              <a:r>
                <a:rPr lang="zh-CN" altLang="en-US" sz="2000" b="1" dirty="0">
                  <a:solidFill>
                    <a:schemeClr val="bg1"/>
                  </a:solidFill>
                </a:rPr>
                <a:t>科研人员</a:t>
              </a:r>
            </a:p>
          </p:txBody>
        </p:sp>
        <p:pic>
          <p:nvPicPr>
            <p:cNvPr id="96263" name="Picture 6" descr="researcher-fac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16" y="720"/>
              <a:ext cx="899" cy="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4950287"/>
      </p:ext>
    </p:extLst>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3"/>
          <p:cNvSpPr>
            <a:spLocks noGrp="1" noChangeArrowheads="1"/>
          </p:cNvSpPr>
          <p:nvPr>
            <p:ph type="title" idx="4294967295"/>
          </p:nvPr>
        </p:nvSpPr>
        <p:spPr>
          <a:xfrm>
            <a:off x="163773" y="506413"/>
            <a:ext cx="7369175" cy="836612"/>
          </a:xfrm>
          <a:prstGeom prst="rect">
            <a:avLst/>
          </a:prstGeom>
        </p:spPr>
        <p:txBody>
          <a:bodyPr vert="horz" lIns="0" tIns="0" rIns="0" bIns="0"/>
          <a:lstStyle/>
          <a:p>
            <a:pPr algn="l"/>
            <a:r>
              <a:rPr lang="en-US" altLang="zh-CN" sz="2800" b="1" dirty="0">
                <a:solidFill>
                  <a:srgbClr val="4900D1"/>
                </a:solidFill>
                <a:latin typeface="微软雅黑" panose="020B0503020204020204" pitchFamily="34" charset="-122"/>
                <a:ea typeface="微软雅黑" panose="020B0503020204020204" pitchFamily="34" charset="-122"/>
                <a:cs typeface="Arial" pitchFamily="34" charset="0"/>
              </a:rPr>
              <a:t>Web of Science</a:t>
            </a:r>
            <a:r>
              <a:rPr lang="zh-CN" altLang="en-US" sz="2800" b="1" dirty="0">
                <a:solidFill>
                  <a:srgbClr val="4900D1"/>
                </a:solidFill>
                <a:latin typeface="微软雅黑" panose="020B0503020204020204" pitchFamily="34" charset="-122"/>
                <a:ea typeface="微软雅黑" panose="020B0503020204020204" pitchFamily="34" charset="-122"/>
                <a:cs typeface="Arial" pitchFamily="34" charset="0"/>
              </a:rPr>
              <a:t>在科研管理人员的工作中</a:t>
            </a:r>
            <a:endParaRPr lang="en-US" altLang="zh-CN" sz="2800" b="1" dirty="0">
              <a:solidFill>
                <a:srgbClr val="4900D1"/>
              </a:solidFill>
              <a:latin typeface="微软雅黑" panose="020B0503020204020204" pitchFamily="34" charset="-122"/>
              <a:ea typeface="微软雅黑" panose="020B0503020204020204" pitchFamily="34" charset="-122"/>
              <a:cs typeface="Arial" pitchFamily="34" charset="0"/>
            </a:endParaRPr>
          </a:p>
        </p:txBody>
      </p:sp>
      <p:sp>
        <p:nvSpPr>
          <p:cNvPr id="102403" name="Rectangle 2"/>
          <p:cNvSpPr>
            <a:spLocks noGrp="1" noChangeArrowheads="1"/>
          </p:cNvSpPr>
          <p:nvPr>
            <p:ph idx="4294967295"/>
          </p:nvPr>
        </p:nvSpPr>
        <p:spPr>
          <a:xfrm>
            <a:off x="917575" y="1525588"/>
            <a:ext cx="7369175" cy="4570412"/>
          </a:xfrm>
          <a:prstGeom prst="rect">
            <a:avLst/>
          </a:prstGeom>
        </p:spPr>
        <p:txBody>
          <a:bodyPr/>
          <a:lstStyle/>
          <a:p>
            <a:pPr>
              <a:lnSpc>
                <a:spcPct val="105000"/>
              </a:lnSpc>
              <a:buSzPct val="60000"/>
              <a:buFont typeface="Wingdings" panose="05000000000000000000" pitchFamily="2" charset="2"/>
              <a:buChar char="n"/>
            </a:pPr>
            <a:r>
              <a:rPr lang="zh-CN" altLang="en-US" sz="2400" dirty="0">
                <a:solidFill>
                  <a:srgbClr val="C00000"/>
                </a:solidFill>
                <a:latin typeface="微软雅黑" panose="020B0503020204020204" pitchFamily="34" charset="-122"/>
                <a:ea typeface="微软雅黑" panose="020B0503020204020204" pitchFamily="34" charset="-122"/>
              </a:rPr>
              <a:t>进行科研成果的评价与分析</a:t>
            </a:r>
          </a:p>
          <a:p>
            <a:pPr marL="342900" lvl="1" indent="-342900">
              <a:lnSpc>
                <a:spcPct val="105000"/>
              </a:lnSpc>
              <a:buSzPct val="60000"/>
              <a:buFont typeface="Wingdings" panose="05000000000000000000" pitchFamily="2" charset="2"/>
              <a:buChar char="n"/>
            </a:pPr>
            <a:r>
              <a:rPr lang="zh-CN" altLang="en-US" sz="2400" dirty="0">
                <a:solidFill>
                  <a:srgbClr val="C00000"/>
                </a:solidFill>
                <a:latin typeface="微软雅黑" panose="020B0503020204020204" pitchFamily="34" charset="-122"/>
                <a:ea typeface="微软雅黑" panose="020B0503020204020204" pitchFamily="34" charset="-122"/>
              </a:rPr>
              <a:t>学科科研成果的评估</a:t>
            </a:r>
          </a:p>
          <a:p>
            <a:pPr marL="342900" lvl="1" indent="-342900">
              <a:lnSpc>
                <a:spcPct val="105000"/>
              </a:lnSpc>
              <a:buSzPct val="60000"/>
              <a:buFont typeface="Wingdings" panose="05000000000000000000" pitchFamily="2" charset="2"/>
              <a:buChar char="n"/>
            </a:pPr>
            <a:r>
              <a:rPr lang="zh-CN" altLang="en-US" sz="2400" dirty="0">
                <a:latin typeface="微软雅黑" panose="020B0503020204020204" pitchFamily="34" charset="-122"/>
                <a:ea typeface="微软雅黑" panose="020B0503020204020204" pitchFamily="34" charset="-122"/>
              </a:rPr>
              <a:t>人才引进的评估</a:t>
            </a:r>
          </a:p>
          <a:p>
            <a:pPr marL="342900" lvl="1" indent="-342900">
              <a:lnSpc>
                <a:spcPct val="105000"/>
              </a:lnSpc>
              <a:buSzPct val="60000"/>
              <a:buFont typeface="Wingdings" panose="05000000000000000000" pitchFamily="2" charset="2"/>
              <a:buChar char="n"/>
            </a:pPr>
            <a:r>
              <a:rPr lang="zh-CN" altLang="en-US" sz="2400" dirty="0">
                <a:latin typeface="微软雅黑" panose="020B0503020204020204" pitchFamily="34" charset="-122"/>
                <a:ea typeface="微软雅黑" panose="020B0503020204020204" pitchFamily="34" charset="-122"/>
              </a:rPr>
              <a:t>国家、教育部重点实验室的评估</a:t>
            </a:r>
          </a:p>
          <a:p>
            <a:pPr marL="342900" lvl="1" indent="-342900">
              <a:lnSpc>
                <a:spcPct val="105000"/>
              </a:lnSpc>
              <a:buSzPct val="60000"/>
              <a:buFont typeface="Wingdings" panose="05000000000000000000" pitchFamily="2" charset="2"/>
              <a:buChar char="n"/>
            </a:pPr>
            <a:r>
              <a:rPr lang="zh-CN" altLang="en-US" sz="2400" dirty="0">
                <a:latin typeface="微软雅黑" panose="020B0503020204020204" pitchFamily="34" charset="-122"/>
                <a:ea typeface="微软雅黑" panose="020B0503020204020204" pitchFamily="34" charset="-122"/>
              </a:rPr>
              <a:t>验收项目或鉴定成果</a:t>
            </a:r>
          </a:p>
          <a:p>
            <a:pPr>
              <a:lnSpc>
                <a:spcPct val="105000"/>
              </a:lnSpc>
              <a:buSzPct val="60000"/>
              <a:buFont typeface="Wingdings" panose="05000000000000000000" pitchFamily="2" charset="2"/>
              <a:buChar char="n"/>
            </a:pPr>
            <a:r>
              <a:rPr lang="zh-CN" altLang="en-US" sz="2400" dirty="0">
                <a:latin typeface="微软雅黑" panose="020B0503020204020204" pitchFamily="34" charset="-122"/>
                <a:ea typeface="微软雅黑" panose="020B0503020204020204" pitchFamily="34" charset="-122"/>
              </a:rPr>
              <a:t>为开展学位点的申报提供服务</a:t>
            </a:r>
          </a:p>
          <a:p>
            <a:pPr>
              <a:lnSpc>
                <a:spcPct val="105000"/>
              </a:lnSpc>
              <a:buSzPct val="60000"/>
              <a:buFont typeface="Wingdings" panose="05000000000000000000" pitchFamily="2" charset="2"/>
              <a:buChar char="n"/>
            </a:pPr>
            <a:r>
              <a:rPr lang="zh-CN" altLang="en-US" sz="2400" dirty="0">
                <a:latin typeface="微软雅黑" panose="020B0503020204020204" pitchFamily="34" charset="-122"/>
                <a:ea typeface="微软雅黑" panose="020B0503020204020204" pitchFamily="34" charset="-122"/>
              </a:rPr>
              <a:t>开展国际合作研究</a:t>
            </a:r>
          </a:p>
          <a:p>
            <a:pPr>
              <a:lnSpc>
                <a:spcPct val="105000"/>
              </a:lnSpc>
              <a:buSzPct val="60000"/>
              <a:buFont typeface="Wingdings" panose="05000000000000000000" pitchFamily="2" charset="2"/>
              <a:buChar char="n"/>
            </a:pPr>
            <a:r>
              <a:rPr lang="zh-CN" altLang="en-US" sz="2400" dirty="0">
                <a:latin typeface="微软雅黑" panose="020B0503020204020204" pitchFamily="34" charset="-122"/>
                <a:ea typeface="微软雅黑" panose="020B0503020204020204" pitchFamily="34" charset="-122"/>
              </a:rPr>
              <a:t>开展与企业的合作研发</a:t>
            </a:r>
          </a:p>
          <a:p>
            <a:pPr lvl="1">
              <a:buClr>
                <a:srgbClr val="236402"/>
              </a:buClr>
              <a:buSzPct val="60000"/>
              <a:buFont typeface="Wingdings" panose="05000000000000000000" pitchFamily="2" charset="2"/>
              <a:buNone/>
            </a:pPr>
            <a:endParaRPr lang="zh-CN" altLang="en-US" dirty="0">
              <a:ea typeface="微软雅黑" panose="020B0503020204020204" pitchFamily="34" charset="-122"/>
            </a:endParaRPr>
          </a:p>
        </p:txBody>
      </p:sp>
      <p:pic>
        <p:nvPicPr>
          <p:cNvPr id="10240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9000" y="4724400"/>
            <a:ext cx="1752600"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5" name="Picture 4" descr="admin-fac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12025" y="142875"/>
            <a:ext cx="1617663"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6" name="矩形 9"/>
          <p:cNvSpPr>
            <a:spLocks noChangeArrowheads="1"/>
          </p:cNvSpPr>
          <p:nvPr/>
        </p:nvSpPr>
        <p:spPr bwMode="auto">
          <a:xfrm>
            <a:off x="7327900" y="1714500"/>
            <a:ext cx="15700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b="1"/>
              <a:t>科研管理人员</a:t>
            </a:r>
          </a:p>
        </p:txBody>
      </p:sp>
    </p:spTree>
    <p:extLst>
      <p:ext uri="{BB962C8B-B14F-4D97-AF65-F5344CB8AC3E}">
        <p14:creationId xmlns:p14="http://schemas.microsoft.com/office/powerpoint/2010/main" val="3222288931"/>
      </p:ext>
    </p:extLst>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idx="4294967295"/>
          </p:nvPr>
        </p:nvSpPr>
        <p:spPr>
          <a:xfrm>
            <a:off x="917575" y="506413"/>
            <a:ext cx="7369175" cy="836612"/>
          </a:xfrm>
          <a:prstGeom prst="rect">
            <a:avLst/>
          </a:prstGeom>
        </p:spPr>
        <p:txBody>
          <a:bodyPr vert="horz" lIns="0" tIns="0" rIns="0" bIns="0"/>
          <a:lstStyle/>
          <a:p>
            <a:pPr algn="l"/>
            <a:r>
              <a:rPr lang="en-US" altLang="zh-CN" sz="2800" b="1" dirty="0">
                <a:solidFill>
                  <a:srgbClr val="4900D1"/>
                </a:solidFill>
                <a:latin typeface="微软雅黑" panose="020B0503020204020204" pitchFamily="34" charset="-122"/>
                <a:ea typeface="微软雅黑" panose="020B0503020204020204" pitchFamily="34" charset="-122"/>
                <a:cs typeface="Arial" pitchFamily="34" charset="0"/>
              </a:rPr>
              <a:t>Web of Science</a:t>
            </a:r>
            <a:r>
              <a:rPr lang="zh-CN" altLang="en-US" sz="2800" b="1" dirty="0">
                <a:solidFill>
                  <a:srgbClr val="4900D1"/>
                </a:solidFill>
                <a:latin typeface="微软雅黑" panose="020B0503020204020204" pitchFamily="34" charset="-122"/>
                <a:ea typeface="微软雅黑" panose="020B0503020204020204" pitchFamily="34" charset="-122"/>
                <a:cs typeface="Arial" pitchFamily="34" charset="0"/>
              </a:rPr>
              <a:t>在图书馆员的工作中</a:t>
            </a:r>
            <a:endParaRPr lang="en-US" altLang="zh-CN" sz="2800" b="1" dirty="0">
              <a:solidFill>
                <a:srgbClr val="4900D1"/>
              </a:solidFill>
              <a:latin typeface="微软雅黑" panose="020B0503020204020204" pitchFamily="34" charset="-122"/>
              <a:ea typeface="微软雅黑" panose="020B0503020204020204" pitchFamily="34" charset="-122"/>
              <a:cs typeface="Arial" pitchFamily="34" charset="0"/>
            </a:endParaRPr>
          </a:p>
        </p:txBody>
      </p:sp>
      <p:sp>
        <p:nvSpPr>
          <p:cNvPr id="103427" name="Rectangle 3"/>
          <p:cNvSpPr>
            <a:spLocks noGrp="1" noChangeArrowheads="1"/>
          </p:cNvSpPr>
          <p:nvPr>
            <p:ph idx="4294967295"/>
          </p:nvPr>
        </p:nvSpPr>
        <p:spPr>
          <a:xfrm>
            <a:off x="917575" y="1525588"/>
            <a:ext cx="7369175" cy="4570412"/>
          </a:xfrm>
          <a:prstGeom prst="rect">
            <a:avLst/>
          </a:prstGeom>
        </p:spPr>
        <p:txBody>
          <a:bodyPr/>
          <a:lstStyle/>
          <a:p>
            <a:pPr>
              <a:lnSpc>
                <a:spcPct val="105000"/>
              </a:lnSpc>
              <a:buSzPct val="60000"/>
              <a:buFont typeface="Wingdings" panose="05000000000000000000" pitchFamily="2" charset="2"/>
              <a:buChar char="n"/>
            </a:pPr>
            <a:r>
              <a:rPr lang="zh-CN" altLang="en-US" sz="2400" dirty="0">
                <a:solidFill>
                  <a:srgbClr val="C00000"/>
                </a:solidFill>
                <a:latin typeface="微软雅黑" panose="020B0503020204020204" pitchFamily="34" charset="-122"/>
                <a:ea typeface="微软雅黑" panose="020B0503020204020204" pitchFamily="34" charset="-122"/>
              </a:rPr>
              <a:t>为学校的教学科研开展深层次信息咨询服务</a:t>
            </a:r>
          </a:p>
          <a:p>
            <a:pPr marL="342900" lvl="1" indent="-342900">
              <a:lnSpc>
                <a:spcPct val="105000"/>
              </a:lnSpc>
              <a:buSzPct val="60000"/>
              <a:buFont typeface="Wingdings" panose="05000000000000000000" pitchFamily="2" charset="2"/>
              <a:buChar char="n"/>
            </a:pPr>
            <a:r>
              <a:rPr lang="zh-CN" altLang="en-US" sz="2400" dirty="0">
                <a:solidFill>
                  <a:srgbClr val="C00000"/>
                </a:solidFill>
                <a:latin typeface="微软雅黑" panose="020B0503020204020204" pitchFamily="34" charset="-122"/>
                <a:ea typeface="微软雅黑" panose="020B0503020204020204" pitchFamily="34" charset="-122"/>
              </a:rPr>
              <a:t>帮助科研人员尽快获得科技信息资源</a:t>
            </a:r>
          </a:p>
          <a:p>
            <a:pPr marL="342900" lvl="1" indent="-342900">
              <a:lnSpc>
                <a:spcPct val="105000"/>
              </a:lnSpc>
              <a:buSzPct val="60000"/>
              <a:buFont typeface="Wingdings" panose="05000000000000000000" pitchFamily="2" charset="2"/>
              <a:buChar char="n"/>
            </a:pPr>
            <a:r>
              <a:rPr lang="zh-CN" altLang="en-US" sz="2400" dirty="0">
                <a:solidFill>
                  <a:srgbClr val="C00000"/>
                </a:solidFill>
                <a:latin typeface="微软雅黑" panose="020B0503020204020204" pitchFamily="34" charset="-122"/>
                <a:ea typeface="微软雅黑" panose="020B0503020204020204" pitchFamily="34" charset="-122"/>
              </a:rPr>
              <a:t>帮助科研人员进行投稿期刊的选择</a:t>
            </a:r>
          </a:p>
          <a:p>
            <a:pPr marL="342900" lvl="1" indent="-342900">
              <a:lnSpc>
                <a:spcPct val="105000"/>
              </a:lnSpc>
              <a:buSzPct val="60000"/>
              <a:buFont typeface="Wingdings" panose="05000000000000000000" pitchFamily="2" charset="2"/>
              <a:buChar char="n"/>
            </a:pPr>
            <a:r>
              <a:rPr lang="zh-CN" altLang="en-US" sz="2400" dirty="0">
                <a:latin typeface="微软雅黑" panose="020B0503020204020204" pitchFamily="34" charset="-122"/>
                <a:ea typeface="微软雅黑" panose="020B0503020204020204" pitchFamily="34" charset="-122"/>
              </a:rPr>
              <a:t>报道本机构的每年度</a:t>
            </a:r>
            <a:r>
              <a:rPr lang="en-US" altLang="zh-CN" sz="2400" dirty="0">
                <a:latin typeface="微软雅黑" panose="020B0503020204020204" pitchFamily="34" charset="-122"/>
                <a:ea typeface="微软雅黑" panose="020B0503020204020204" pitchFamily="34" charset="-122"/>
              </a:rPr>
              <a:t>SCI/SSCI</a:t>
            </a:r>
            <a:r>
              <a:rPr lang="zh-CN" altLang="en-US" sz="2400" dirty="0">
                <a:latin typeface="微软雅黑" panose="020B0503020204020204" pitchFamily="34" charset="-122"/>
                <a:ea typeface="微软雅黑" panose="020B0503020204020204" pitchFamily="34" charset="-122"/>
              </a:rPr>
              <a:t>、</a:t>
            </a:r>
            <a:r>
              <a:rPr lang="en-US" altLang="zh-CN" sz="2400" dirty="0">
                <a:latin typeface="微软雅黑" panose="020B0503020204020204" pitchFamily="34" charset="-122"/>
                <a:ea typeface="微软雅黑" panose="020B0503020204020204" pitchFamily="34" charset="-122"/>
              </a:rPr>
              <a:t>CPCI(ISTP)</a:t>
            </a:r>
            <a:r>
              <a:rPr lang="zh-CN" altLang="en-US" sz="2400" dirty="0">
                <a:latin typeface="微软雅黑" panose="020B0503020204020204" pitchFamily="34" charset="-122"/>
                <a:ea typeface="微软雅黑" panose="020B0503020204020204" pitchFamily="34" charset="-122"/>
              </a:rPr>
              <a:t>论文收录情况和分析其科研影响力</a:t>
            </a:r>
          </a:p>
          <a:p>
            <a:pPr marL="342900" lvl="1" indent="-342900">
              <a:lnSpc>
                <a:spcPct val="105000"/>
              </a:lnSpc>
              <a:buSzPct val="60000"/>
              <a:buFont typeface="Wingdings" panose="05000000000000000000" pitchFamily="2" charset="2"/>
              <a:buChar char="n"/>
            </a:pPr>
            <a:r>
              <a:rPr lang="zh-CN" altLang="en-US" sz="2400" dirty="0">
                <a:latin typeface="微软雅黑" panose="020B0503020204020204" pitchFamily="34" charset="-122"/>
                <a:ea typeface="微软雅黑" panose="020B0503020204020204" pitchFamily="34" charset="-122"/>
              </a:rPr>
              <a:t>提供论文收录及引用检索报告，为职称申报、学位点的申报、国家、教育部重点实验室申报、基金申请、科研成果的评价提供服务</a:t>
            </a:r>
          </a:p>
          <a:p>
            <a:pPr marL="342900" lvl="1" indent="-342900">
              <a:lnSpc>
                <a:spcPct val="105000"/>
              </a:lnSpc>
              <a:buSzPct val="60000"/>
              <a:buFont typeface="Wingdings" panose="05000000000000000000" pitchFamily="2" charset="2"/>
              <a:buChar char="n"/>
            </a:pPr>
            <a:r>
              <a:rPr lang="zh-CN" altLang="en-US" sz="2400" dirty="0">
                <a:latin typeface="微软雅黑" panose="020B0503020204020204" pitchFamily="34" charset="-122"/>
                <a:ea typeface="微软雅黑" panose="020B0503020204020204" pitchFamily="34" charset="-122"/>
              </a:rPr>
              <a:t>方便图书馆人员自身申请软课题</a:t>
            </a:r>
          </a:p>
          <a:p>
            <a:pPr marL="342900" lvl="1" indent="-342900">
              <a:lnSpc>
                <a:spcPct val="105000"/>
              </a:lnSpc>
              <a:buSzPct val="60000"/>
              <a:buFont typeface="Wingdings" panose="05000000000000000000" pitchFamily="2" charset="2"/>
              <a:buChar char="n"/>
            </a:pPr>
            <a:r>
              <a:rPr lang="zh-CN" altLang="en-US" sz="2400" dirty="0">
                <a:latin typeface="微软雅黑" panose="020B0503020204020204" pitchFamily="34" charset="-122"/>
                <a:ea typeface="微软雅黑" panose="020B0503020204020204" pitchFamily="34" charset="-122"/>
              </a:rPr>
              <a:t>有助于图书馆开展查新工作</a:t>
            </a:r>
          </a:p>
        </p:txBody>
      </p:sp>
      <p:pic>
        <p:nvPicPr>
          <p:cNvPr id="1034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9000" y="4724400"/>
            <a:ext cx="1752600"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9" name="Picture 5" descr="lib-info-fac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72375" y="142875"/>
            <a:ext cx="13843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30" name="矩形 9"/>
          <p:cNvSpPr>
            <a:spLocks noChangeArrowheads="1"/>
          </p:cNvSpPr>
          <p:nvPr/>
        </p:nvSpPr>
        <p:spPr bwMode="auto">
          <a:xfrm>
            <a:off x="7715250" y="1643063"/>
            <a:ext cx="1108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b="1"/>
              <a:t>图书馆员</a:t>
            </a:r>
          </a:p>
        </p:txBody>
      </p:sp>
    </p:spTree>
    <p:extLst>
      <p:ext uri="{BB962C8B-B14F-4D97-AF65-F5344CB8AC3E}">
        <p14:creationId xmlns:p14="http://schemas.microsoft.com/office/powerpoint/2010/main" val="1680713554"/>
      </p:ext>
    </p:extLst>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17994"/>
            <a:ext cx="8144647" cy="679419"/>
          </a:xfrm>
        </p:spPr>
        <p:txBody>
          <a:bodyPr vert="horz" lIns="0" tIns="0" rIns="0" bIns="0"/>
          <a:lstStyle/>
          <a:p>
            <a:pPr algn="l"/>
            <a:r>
              <a:rPr lang="zh-CN" altLang="en-US" dirty="0">
                <a:solidFill>
                  <a:srgbClr val="4900D1"/>
                </a:solidFill>
                <a:cs typeface="Arial" pitchFamily="34" charset="0"/>
              </a:rPr>
              <a:t>科睿唯安微信公众号</a:t>
            </a:r>
            <a:r>
              <a:rPr lang="en-US" altLang="zh-CN" dirty="0">
                <a:solidFill>
                  <a:srgbClr val="4900D1"/>
                </a:solidFill>
                <a:cs typeface="Arial" pitchFamily="34" charset="0"/>
              </a:rPr>
              <a:t>——</a:t>
            </a:r>
            <a:r>
              <a:rPr lang="zh-CN" altLang="en-US" dirty="0">
                <a:solidFill>
                  <a:srgbClr val="4900D1"/>
                </a:solidFill>
                <a:cs typeface="Arial" pitchFamily="34" charset="0"/>
              </a:rPr>
              <a:t>一站式科研信息解决方案</a:t>
            </a:r>
          </a:p>
        </p:txBody>
      </p:sp>
      <p:pic>
        <p:nvPicPr>
          <p:cNvPr id="3" name="图片 4">
            <a:extLst>
              <a:ext uri="{FF2B5EF4-FFF2-40B4-BE49-F238E27FC236}">
                <a16:creationId xmlns="" xmlns:a16="http://schemas.microsoft.com/office/drawing/2014/main" id="{31BC5413-4928-44C1-B2C3-EA99314DE51A}"/>
              </a:ext>
            </a:extLst>
          </p:cNvPr>
          <p:cNvPicPr>
            <a:picLocks noChangeAspect="1"/>
          </p:cNvPicPr>
          <p:nvPr/>
        </p:nvPicPr>
        <p:blipFill>
          <a:blip r:embed="rId2"/>
          <a:stretch>
            <a:fillRect/>
          </a:stretch>
        </p:blipFill>
        <p:spPr>
          <a:xfrm>
            <a:off x="1024622" y="908624"/>
            <a:ext cx="2719445" cy="2725881"/>
          </a:xfrm>
          <a:prstGeom prst="rect">
            <a:avLst/>
          </a:prstGeom>
        </p:spPr>
      </p:pic>
      <p:pic>
        <p:nvPicPr>
          <p:cNvPr id="4" name="Picture 3"/>
          <p:cNvPicPr>
            <a:picLocks noChangeAspect="1"/>
          </p:cNvPicPr>
          <p:nvPr/>
        </p:nvPicPr>
        <p:blipFill rotWithShape="1">
          <a:blip r:embed="rId3"/>
          <a:srcRect t="2958" r="365"/>
          <a:stretch/>
        </p:blipFill>
        <p:spPr>
          <a:xfrm>
            <a:off x="5531020" y="908624"/>
            <a:ext cx="3292562" cy="5701148"/>
          </a:xfrm>
          <a:prstGeom prst="rect">
            <a:avLst/>
          </a:prstGeom>
        </p:spPr>
      </p:pic>
      <p:sp>
        <p:nvSpPr>
          <p:cNvPr id="5" name="Rectangle 4"/>
          <p:cNvSpPr/>
          <p:nvPr/>
        </p:nvSpPr>
        <p:spPr bwMode="auto">
          <a:xfrm>
            <a:off x="5895558" y="4755897"/>
            <a:ext cx="982936" cy="333993"/>
          </a:xfrm>
          <a:prstGeom prst="rect">
            <a:avLst/>
          </a:prstGeom>
          <a:noFill/>
          <a:ln w="38100" cap="flat" cmpd="sng" algn="ctr">
            <a:solidFill>
              <a:srgbClr val="6817FF"/>
            </a:solidFill>
            <a:prstDash val="solid"/>
            <a:round/>
            <a:headEnd type="none" w="med" len="med"/>
            <a:tailEnd type="none" w="med" len="med"/>
          </a:ln>
          <a:effectLst/>
        </p:spPr>
        <p:txBody>
          <a:bodyPr vert="horz" wrap="square" lIns="0" tIns="0" rIns="182880" bIns="0" numCol="1" rtlCol="0" anchor="t" anchorCtr="0" compatLnSpc="1">
            <a:prstTxWarp prst="textNoShape">
              <a:avLst/>
            </a:prstTxWarp>
          </a:bodyPr>
          <a:lstStyle/>
          <a:p>
            <a:pPr fontAlgn="base">
              <a:spcBef>
                <a:spcPct val="50000"/>
              </a:spcBef>
              <a:spcAft>
                <a:spcPct val="0"/>
              </a:spcAft>
            </a:pPr>
            <a:endParaRPr lang="zh-CN" altLang="en-US" sz="2400">
              <a:solidFill>
                <a:srgbClr val="000000"/>
              </a:solidFill>
            </a:endParaRPr>
          </a:p>
        </p:txBody>
      </p:sp>
      <p:sp>
        <p:nvSpPr>
          <p:cNvPr id="6" name="Rectangle 5"/>
          <p:cNvSpPr/>
          <p:nvPr/>
        </p:nvSpPr>
        <p:spPr bwMode="auto">
          <a:xfrm>
            <a:off x="5895558" y="6189279"/>
            <a:ext cx="982936" cy="333993"/>
          </a:xfrm>
          <a:prstGeom prst="rect">
            <a:avLst/>
          </a:prstGeom>
          <a:noFill/>
          <a:ln w="38100" cap="flat" cmpd="sng" algn="ctr">
            <a:solidFill>
              <a:srgbClr val="6817FF"/>
            </a:solidFill>
            <a:prstDash val="solid"/>
            <a:round/>
            <a:headEnd type="none" w="med" len="med"/>
            <a:tailEnd type="none" w="med" len="med"/>
          </a:ln>
          <a:effectLst/>
        </p:spPr>
        <p:txBody>
          <a:bodyPr vert="horz" wrap="square" lIns="0" tIns="0" rIns="182880" bIns="0" numCol="1" rtlCol="0" anchor="t" anchorCtr="0" compatLnSpc="1">
            <a:prstTxWarp prst="textNoShape">
              <a:avLst/>
            </a:prstTxWarp>
          </a:bodyPr>
          <a:lstStyle/>
          <a:p>
            <a:pPr fontAlgn="base">
              <a:spcBef>
                <a:spcPct val="50000"/>
              </a:spcBef>
              <a:spcAft>
                <a:spcPct val="0"/>
              </a:spcAft>
            </a:pPr>
            <a:endParaRPr lang="zh-CN" altLang="en-US" sz="2400">
              <a:solidFill>
                <a:srgbClr val="000000"/>
              </a:solidFill>
            </a:endParaRPr>
          </a:p>
        </p:txBody>
      </p:sp>
      <p:sp>
        <p:nvSpPr>
          <p:cNvPr id="7" name="Rectangle 6"/>
          <p:cNvSpPr/>
          <p:nvPr/>
        </p:nvSpPr>
        <p:spPr bwMode="auto">
          <a:xfrm>
            <a:off x="5895558" y="5744075"/>
            <a:ext cx="982936" cy="333993"/>
          </a:xfrm>
          <a:prstGeom prst="rect">
            <a:avLst/>
          </a:prstGeom>
          <a:noFill/>
          <a:ln w="38100" cap="flat" cmpd="sng" algn="ctr">
            <a:solidFill>
              <a:srgbClr val="6817FF"/>
            </a:solidFill>
            <a:prstDash val="solid"/>
            <a:round/>
            <a:headEnd type="none" w="med" len="med"/>
            <a:tailEnd type="none" w="med" len="med"/>
          </a:ln>
          <a:effectLst/>
        </p:spPr>
        <p:txBody>
          <a:bodyPr vert="horz" wrap="square" lIns="0" tIns="0" rIns="182880" bIns="0" numCol="1" rtlCol="0" anchor="t" anchorCtr="0" compatLnSpc="1">
            <a:prstTxWarp prst="textNoShape">
              <a:avLst/>
            </a:prstTxWarp>
          </a:bodyPr>
          <a:lstStyle/>
          <a:p>
            <a:pPr fontAlgn="base">
              <a:spcBef>
                <a:spcPct val="50000"/>
              </a:spcBef>
              <a:spcAft>
                <a:spcPct val="0"/>
              </a:spcAft>
            </a:pPr>
            <a:endParaRPr lang="zh-CN" altLang="en-US" sz="2400">
              <a:solidFill>
                <a:srgbClr val="000000"/>
              </a:solidFill>
            </a:endParaRPr>
          </a:p>
        </p:txBody>
      </p:sp>
      <p:sp>
        <p:nvSpPr>
          <p:cNvPr id="9" name="右箭头 7"/>
          <p:cNvSpPr/>
          <p:nvPr/>
        </p:nvSpPr>
        <p:spPr bwMode="auto">
          <a:xfrm rot="1943414">
            <a:off x="3936679" y="5592726"/>
            <a:ext cx="2020123" cy="491524"/>
          </a:xfrm>
          <a:prstGeom prst="rightArrow">
            <a:avLst/>
          </a:prstGeom>
          <a:solidFill>
            <a:srgbClr val="6817FF"/>
          </a:solidFill>
          <a:ln w="25400" cap="flat" cmpd="sng" algn="ctr">
            <a:noFill/>
            <a:prstDash val="solid"/>
            <a:round/>
            <a:headEnd type="none" w="med" len="med"/>
            <a:tailEnd type="none" w="med" len="med"/>
          </a:ln>
          <a:effectLst/>
        </p:spPr>
        <p:txBody>
          <a:bodyPr vert="horz" wrap="square" lIns="0" tIns="0" rIns="182880" bIns="0" numCol="1" rtlCol="0" anchor="t" anchorCtr="0" compatLnSpc="1">
            <a:prstTxWarp prst="textNoShape">
              <a:avLst/>
            </a:prstTxWarp>
          </a:bodyPr>
          <a:lstStyle/>
          <a:p>
            <a:pPr defTabSz="914377" fontAlgn="base">
              <a:spcBef>
                <a:spcPct val="50000"/>
              </a:spcBef>
              <a:spcAft>
                <a:spcPct val="0"/>
              </a:spcAft>
            </a:pPr>
            <a:endParaRPr lang="zh-CN" altLang="en-US" sz="2400">
              <a:solidFill>
                <a:srgbClr val="000000"/>
              </a:solidFill>
            </a:endParaRPr>
          </a:p>
        </p:txBody>
      </p:sp>
      <p:sp>
        <p:nvSpPr>
          <p:cNvPr id="10" name="TextBox 9"/>
          <p:cNvSpPr txBox="1"/>
          <p:nvPr/>
        </p:nvSpPr>
        <p:spPr>
          <a:xfrm>
            <a:off x="851070" y="4043057"/>
            <a:ext cx="3511392" cy="1477328"/>
          </a:xfrm>
          <a:prstGeom prst="rect">
            <a:avLst/>
          </a:prstGeom>
          <a:solidFill>
            <a:schemeClr val="bg2"/>
          </a:solidFill>
        </p:spPr>
        <p:txBody>
          <a:bodyPr wrap="square" rtlCol="0">
            <a:spAutoFit/>
          </a:bodyPr>
          <a:lstStyle/>
          <a:p>
            <a:pPr defTabSz="457200"/>
            <a:r>
              <a:rPr lang="zh-CN" altLang="en-US" dirty="0">
                <a:solidFill>
                  <a:srgbClr val="FFFFFF"/>
                </a:solidFill>
                <a:latin typeface="Microsoft YaHei UI" panose="020B0503020204020204" pitchFamily="34" charset="-122"/>
                <a:ea typeface="Microsoft YaHei UI" panose="020B0503020204020204" pitchFamily="34" charset="-122"/>
              </a:rPr>
              <a:t>下拉菜单</a:t>
            </a:r>
            <a:r>
              <a:rPr lang="en-US" altLang="zh-CN" dirty="0">
                <a:solidFill>
                  <a:srgbClr val="FFFFFF"/>
                </a:solidFill>
                <a:latin typeface="Microsoft YaHei UI" panose="020B0503020204020204" pitchFamily="34" charset="-122"/>
                <a:ea typeface="Microsoft YaHei UI" panose="020B0503020204020204" pitchFamily="34" charset="-122"/>
              </a:rPr>
              <a:t>——</a:t>
            </a:r>
            <a:r>
              <a:rPr lang="zh-CN" altLang="en-US" dirty="0">
                <a:solidFill>
                  <a:srgbClr val="FFFFFF"/>
                </a:solidFill>
                <a:latin typeface="Microsoft YaHei UI" panose="020B0503020204020204" pitchFamily="34" charset="-122"/>
                <a:ea typeface="Microsoft YaHei UI" panose="020B0503020204020204" pitchFamily="34" charset="-122"/>
              </a:rPr>
              <a:t>在线学院，</a:t>
            </a:r>
            <a:endParaRPr lang="en-US" altLang="zh-CN" dirty="0">
              <a:solidFill>
                <a:srgbClr val="FFFFFF"/>
              </a:solidFill>
              <a:latin typeface="Microsoft YaHei UI" panose="020B0503020204020204" pitchFamily="34" charset="-122"/>
              <a:ea typeface="Microsoft YaHei UI" panose="020B0503020204020204" pitchFamily="34" charset="-122"/>
            </a:endParaRPr>
          </a:p>
          <a:p>
            <a:pPr defTabSz="457200"/>
            <a:r>
              <a:rPr lang="zh-CN" altLang="en-US" dirty="0">
                <a:solidFill>
                  <a:srgbClr val="FFFFFF"/>
                </a:solidFill>
                <a:latin typeface="Microsoft YaHei UI" panose="020B0503020204020204" pitchFamily="34" charset="-122"/>
                <a:ea typeface="Microsoft YaHei UI" panose="020B0503020204020204" pitchFamily="34" charset="-122"/>
              </a:rPr>
              <a:t>电脑或手机均无障碍登录</a:t>
            </a:r>
            <a:endParaRPr lang="en-US" altLang="zh-CN" dirty="0">
              <a:solidFill>
                <a:srgbClr val="FFFFFF"/>
              </a:solidFill>
              <a:latin typeface="Microsoft YaHei UI" panose="020B0503020204020204" pitchFamily="34" charset="-122"/>
              <a:ea typeface="Microsoft YaHei UI" panose="020B0503020204020204" pitchFamily="34" charset="-122"/>
            </a:endParaRPr>
          </a:p>
          <a:p>
            <a:pPr defTabSz="457200"/>
            <a:r>
              <a:rPr lang="zh-CN" altLang="en-US" dirty="0">
                <a:solidFill>
                  <a:srgbClr val="FFFFFF"/>
                </a:solidFill>
                <a:latin typeface="Microsoft YaHei UI" panose="020B0503020204020204" pitchFamily="34" charset="-122"/>
                <a:ea typeface="Microsoft YaHei UI" panose="020B0503020204020204" pitchFamily="34" charset="-122"/>
              </a:rPr>
              <a:t>既有干货满满的</a:t>
            </a:r>
            <a:r>
              <a:rPr lang="en-US" altLang="zh-CN" dirty="0">
                <a:solidFill>
                  <a:srgbClr val="FFFFFF"/>
                </a:solidFill>
                <a:latin typeface="Microsoft YaHei UI" panose="020B0503020204020204" pitchFamily="34" charset="-122"/>
                <a:ea typeface="Microsoft YaHei UI" panose="020B0503020204020204" pitchFamily="34" charset="-122"/>
              </a:rPr>
              <a:t>WOS</a:t>
            </a:r>
            <a:r>
              <a:rPr lang="zh-CN" altLang="en-US" dirty="0">
                <a:solidFill>
                  <a:srgbClr val="FFFFFF"/>
                </a:solidFill>
                <a:latin typeface="Microsoft YaHei UI" panose="020B0503020204020204" pitchFamily="34" charset="-122"/>
                <a:ea typeface="Microsoft YaHei UI" panose="020B0503020204020204" pitchFamily="34" charset="-122"/>
              </a:rPr>
              <a:t>在线大讲堂</a:t>
            </a:r>
            <a:endParaRPr lang="en-US" altLang="zh-CN" dirty="0">
              <a:solidFill>
                <a:srgbClr val="FFFFFF"/>
              </a:solidFill>
              <a:latin typeface="Microsoft YaHei UI" panose="020B0503020204020204" pitchFamily="34" charset="-122"/>
              <a:ea typeface="Microsoft YaHei UI" panose="020B0503020204020204" pitchFamily="34" charset="-122"/>
            </a:endParaRPr>
          </a:p>
          <a:p>
            <a:pPr defTabSz="457200"/>
            <a:r>
              <a:rPr lang="zh-CN" altLang="en-US" dirty="0">
                <a:solidFill>
                  <a:srgbClr val="FFFFFF"/>
                </a:solidFill>
                <a:latin typeface="Microsoft YaHei UI" panose="020B0503020204020204" pitchFamily="34" charset="-122"/>
                <a:ea typeface="Microsoft YaHei UI" panose="020B0503020204020204" pitchFamily="34" charset="-122"/>
              </a:rPr>
              <a:t>又有随时随地几分钟学到小技巧的微课堂！</a:t>
            </a:r>
            <a:endParaRPr lang="zh-CN" altLang="en-US" dirty="0">
              <a:solidFill>
                <a:srgbClr val="FFFFFF"/>
              </a:solidFill>
            </a:endParaRPr>
          </a:p>
        </p:txBody>
      </p:sp>
    </p:spTree>
    <p:extLst>
      <p:ext uri="{BB962C8B-B14F-4D97-AF65-F5344CB8AC3E}">
        <p14:creationId xmlns:p14="http://schemas.microsoft.com/office/powerpoint/2010/main" val="19563658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226" y="133856"/>
            <a:ext cx="8394485" cy="679419"/>
          </a:xfrm>
        </p:spPr>
        <p:txBody>
          <a:bodyPr vert="horz" lIns="0" tIns="0" rIns="0" bIns="0"/>
          <a:lstStyle/>
          <a:p>
            <a:pPr algn="l"/>
            <a:r>
              <a:rPr lang="zh-CN" altLang="en-US" dirty="0">
                <a:solidFill>
                  <a:srgbClr val="4900D1"/>
                </a:solidFill>
                <a:cs typeface="Arial" pitchFamily="34" charset="0"/>
              </a:rPr>
              <a:t>科睿唯安微信公众号</a:t>
            </a:r>
            <a:r>
              <a:rPr lang="en-US" altLang="zh-CN" dirty="0">
                <a:solidFill>
                  <a:srgbClr val="4900D1"/>
                </a:solidFill>
                <a:cs typeface="Arial" pitchFamily="34" charset="0"/>
              </a:rPr>
              <a:t>——</a:t>
            </a:r>
            <a:r>
              <a:rPr lang="zh-CN" altLang="en-US" dirty="0">
                <a:solidFill>
                  <a:srgbClr val="4900D1"/>
                </a:solidFill>
                <a:cs typeface="Arial" pitchFamily="34" charset="0"/>
              </a:rPr>
              <a:t>一站式科研信息解决方案</a:t>
            </a:r>
          </a:p>
        </p:txBody>
      </p:sp>
      <p:pic>
        <p:nvPicPr>
          <p:cNvPr id="3" name="Picture 2"/>
          <p:cNvPicPr>
            <a:picLocks noChangeAspect="1"/>
          </p:cNvPicPr>
          <p:nvPr/>
        </p:nvPicPr>
        <p:blipFill>
          <a:blip r:embed="rId2"/>
          <a:stretch>
            <a:fillRect/>
          </a:stretch>
        </p:blipFill>
        <p:spPr>
          <a:xfrm>
            <a:off x="5280825" y="802934"/>
            <a:ext cx="3405975" cy="6055066"/>
          </a:xfrm>
          <a:prstGeom prst="rect">
            <a:avLst/>
          </a:prstGeom>
        </p:spPr>
      </p:pic>
      <p:pic>
        <p:nvPicPr>
          <p:cNvPr id="4" name="Picture 3"/>
          <p:cNvPicPr>
            <a:picLocks noChangeAspect="1"/>
          </p:cNvPicPr>
          <p:nvPr/>
        </p:nvPicPr>
        <p:blipFill>
          <a:blip r:embed="rId3"/>
          <a:stretch>
            <a:fillRect/>
          </a:stretch>
        </p:blipFill>
        <p:spPr>
          <a:xfrm>
            <a:off x="362837" y="802934"/>
            <a:ext cx="3405974" cy="6055066"/>
          </a:xfrm>
          <a:prstGeom prst="rect">
            <a:avLst/>
          </a:prstGeom>
        </p:spPr>
      </p:pic>
      <p:sp>
        <p:nvSpPr>
          <p:cNvPr id="5" name="TextBox 4"/>
          <p:cNvSpPr txBox="1"/>
          <p:nvPr/>
        </p:nvSpPr>
        <p:spPr>
          <a:xfrm>
            <a:off x="310128" y="813275"/>
            <a:ext cx="3458683" cy="646331"/>
          </a:xfrm>
          <a:prstGeom prst="rect">
            <a:avLst/>
          </a:prstGeom>
          <a:solidFill>
            <a:schemeClr val="bg2"/>
          </a:solidFill>
        </p:spPr>
        <p:txBody>
          <a:bodyPr wrap="square" rtlCol="0">
            <a:spAutoFit/>
          </a:bodyPr>
          <a:lstStyle/>
          <a:p>
            <a:pPr defTabSz="457200"/>
            <a:r>
              <a:rPr lang="en-US" altLang="zh-CN" dirty="0">
                <a:solidFill>
                  <a:srgbClr val="FFFFFF"/>
                </a:solidFill>
                <a:latin typeface="Microsoft YaHei UI" panose="020B0503020204020204" pitchFamily="34" charset="-122"/>
                <a:ea typeface="Microsoft YaHei UI" panose="020B0503020204020204" pitchFamily="34" charset="-122"/>
              </a:rPr>
              <a:t>WOS</a:t>
            </a:r>
            <a:r>
              <a:rPr lang="zh-CN" altLang="en-US" dirty="0">
                <a:solidFill>
                  <a:srgbClr val="FFFFFF"/>
                </a:solidFill>
                <a:latin typeface="Microsoft YaHei UI" panose="020B0503020204020204" pitchFamily="34" charset="-122"/>
                <a:ea typeface="Microsoft YaHei UI" panose="020B0503020204020204" pitchFamily="34" charset="-122"/>
              </a:rPr>
              <a:t>在线大讲堂</a:t>
            </a:r>
            <a:endParaRPr lang="en-US" altLang="zh-CN" dirty="0">
              <a:solidFill>
                <a:srgbClr val="FFFFFF"/>
              </a:solidFill>
              <a:latin typeface="Microsoft YaHei UI" panose="020B0503020204020204" pitchFamily="34" charset="-122"/>
              <a:ea typeface="Microsoft YaHei UI" panose="020B0503020204020204" pitchFamily="34" charset="-122"/>
            </a:endParaRPr>
          </a:p>
          <a:p>
            <a:pPr defTabSz="457200"/>
            <a:r>
              <a:rPr lang="en-US" altLang="zh-CN" dirty="0">
                <a:solidFill>
                  <a:srgbClr val="FFFFFF"/>
                </a:solidFill>
                <a:latin typeface="Microsoft YaHei UI" panose="020B0503020204020204" pitchFamily="34" charset="-122"/>
                <a:ea typeface="Microsoft YaHei UI" panose="020B0503020204020204" pitchFamily="34" charset="-122"/>
              </a:rPr>
              <a:t>          ——</a:t>
            </a:r>
            <a:r>
              <a:rPr lang="zh-CN" altLang="en-US" dirty="0">
                <a:solidFill>
                  <a:srgbClr val="FFFFFF"/>
                </a:solidFill>
                <a:latin typeface="Microsoft YaHei UI" panose="020B0503020204020204" pitchFamily="34" charset="-122"/>
                <a:ea typeface="Microsoft YaHei UI" panose="020B0503020204020204" pitchFamily="34" charset="-122"/>
              </a:rPr>
              <a:t>大咖在线的主题讲座</a:t>
            </a:r>
            <a:endParaRPr lang="zh-CN" altLang="en-US" dirty="0">
              <a:solidFill>
                <a:srgbClr val="FFFFFF"/>
              </a:solidFill>
            </a:endParaRPr>
          </a:p>
        </p:txBody>
      </p:sp>
      <p:sp>
        <p:nvSpPr>
          <p:cNvPr id="6" name="TextBox 5"/>
          <p:cNvSpPr txBox="1"/>
          <p:nvPr/>
        </p:nvSpPr>
        <p:spPr>
          <a:xfrm>
            <a:off x="5280825" y="802934"/>
            <a:ext cx="3458683" cy="646331"/>
          </a:xfrm>
          <a:prstGeom prst="rect">
            <a:avLst/>
          </a:prstGeom>
          <a:solidFill>
            <a:schemeClr val="bg2"/>
          </a:solidFill>
        </p:spPr>
        <p:txBody>
          <a:bodyPr wrap="square" rtlCol="0">
            <a:spAutoFit/>
          </a:bodyPr>
          <a:lstStyle/>
          <a:p>
            <a:pPr defTabSz="457200"/>
            <a:r>
              <a:rPr lang="zh-CN" altLang="en-US" dirty="0">
                <a:solidFill>
                  <a:srgbClr val="FFFFFF"/>
                </a:solidFill>
                <a:latin typeface="Microsoft YaHei UI" panose="020B0503020204020204" pitchFamily="34" charset="-122"/>
                <a:ea typeface="Microsoft YaHei UI" panose="020B0503020204020204" pitchFamily="34" charset="-122"/>
              </a:rPr>
              <a:t>微课堂</a:t>
            </a:r>
            <a:r>
              <a:rPr lang="en-US" altLang="zh-CN" dirty="0">
                <a:solidFill>
                  <a:srgbClr val="FFFFFF"/>
                </a:solidFill>
                <a:latin typeface="Microsoft YaHei UI" panose="020B0503020204020204" pitchFamily="34" charset="-122"/>
                <a:ea typeface="Microsoft YaHei UI" panose="020B0503020204020204" pitchFamily="34" charset="-122"/>
              </a:rPr>
              <a:t>        </a:t>
            </a:r>
          </a:p>
          <a:p>
            <a:pPr defTabSz="457200"/>
            <a:r>
              <a:rPr lang="en-US" altLang="zh-CN" dirty="0">
                <a:solidFill>
                  <a:srgbClr val="FFFFFF"/>
                </a:solidFill>
                <a:latin typeface="Microsoft YaHei UI" panose="020B0503020204020204" pitchFamily="34" charset="-122"/>
                <a:ea typeface="Microsoft YaHei UI" panose="020B0503020204020204" pitchFamily="34" charset="-122"/>
              </a:rPr>
              <a:t>               ——</a:t>
            </a:r>
            <a:r>
              <a:rPr lang="zh-CN" altLang="en-US" dirty="0">
                <a:solidFill>
                  <a:srgbClr val="FFFFFF"/>
                </a:solidFill>
                <a:latin typeface="Microsoft YaHei UI" panose="020B0503020204020204" pitchFamily="34" charset="-122"/>
                <a:ea typeface="Microsoft YaHei UI" panose="020B0503020204020204" pitchFamily="34" charset="-122"/>
              </a:rPr>
              <a:t>小视频，大智慧</a:t>
            </a:r>
            <a:endParaRPr lang="zh-CN" altLang="en-US" dirty="0">
              <a:solidFill>
                <a:srgbClr val="FFFFFF"/>
              </a:solidFill>
            </a:endParaRPr>
          </a:p>
        </p:txBody>
      </p:sp>
    </p:spTree>
    <p:extLst>
      <p:ext uri="{BB962C8B-B14F-4D97-AF65-F5344CB8AC3E}">
        <p14:creationId xmlns:p14="http://schemas.microsoft.com/office/powerpoint/2010/main" val="3095225079"/>
      </p:ext>
    </p:extLst>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Placeholder 6"/>
          <p:cNvSpPr>
            <a:spLocks noGrp="1"/>
          </p:cNvSpPr>
          <p:nvPr>
            <p:ph type="body" sz="quarter" idx="10"/>
          </p:nvPr>
        </p:nvSpPr>
        <p:spPr>
          <a:xfrm>
            <a:off x="434022" y="2276872"/>
            <a:ext cx="4928134" cy="2428875"/>
          </a:xfrm>
        </p:spPr>
        <p:txBody>
          <a:bodyPr/>
          <a:lstStyle/>
          <a:p>
            <a:r>
              <a:rPr lang="zh-CN" altLang="en-US" sz="2000" b="1" dirty="0">
                <a:latin typeface="微软雅黑" panose="020B0503020204020204" pitchFamily="34" charset="-122"/>
                <a:ea typeface="微软雅黑" panose="020B0503020204020204" pitchFamily="34" charset="-122"/>
              </a:rPr>
              <a:t>沈喨喨</a:t>
            </a:r>
            <a:r>
              <a:rPr lang="en-US" altLang="zh-CN" sz="2000" b="1" dirty="0">
                <a:latin typeface="微软雅黑" panose="020B0503020204020204" pitchFamily="34" charset="-122"/>
                <a:ea typeface="微软雅黑" panose="020B0503020204020204" pitchFamily="34" charset="-122"/>
              </a:rPr>
              <a:t/>
            </a:r>
            <a:br>
              <a:rPr lang="en-US" altLang="zh-CN" sz="2000" b="1" dirty="0">
                <a:latin typeface="微软雅黑" panose="020B0503020204020204" pitchFamily="34" charset="-122"/>
                <a:ea typeface="微软雅黑" panose="020B0503020204020204" pitchFamily="34" charset="-122"/>
              </a:rPr>
            </a:br>
            <a:r>
              <a:rPr lang="zh-CN" altLang="en-US" sz="2000" b="1" dirty="0">
                <a:latin typeface="微软雅黑" panose="020B0503020204020204" pitchFamily="34" charset="-122"/>
                <a:ea typeface="微软雅黑" panose="020B0503020204020204" pitchFamily="34" charset="-122"/>
              </a:rPr>
              <a:t>科睿唯安产品与解决方案部</a:t>
            </a:r>
            <a:r>
              <a:rPr lang="en-US" altLang="zh-CN" sz="2000" b="1" dirty="0">
                <a:latin typeface="微软雅黑" panose="020B0503020204020204" pitchFamily="34" charset="-122"/>
                <a:ea typeface="微软雅黑" panose="020B0503020204020204" pitchFamily="34" charset="-122"/>
              </a:rPr>
              <a:t/>
            </a:r>
            <a:br>
              <a:rPr lang="en-US" altLang="zh-CN" sz="2000" b="1" dirty="0">
                <a:latin typeface="微软雅黑" panose="020B0503020204020204" pitchFamily="34" charset="-122"/>
                <a:ea typeface="微软雅黑" panose="020B0503020204020204" pitchFamily="34" charset="-122"/>
              </a:rPr>
            </a:br>
            <a:r>
              <a:rPr lang="en-US" altLang="zh-CN" sz="2000" b="1" dirty="0">
                <a:latin typeface="微软雅黑" panose="020B0503020204020204" pitchFamily="34" charset="-122"/>
                <a:ea typeface="微软雅黑" panose="020B0503020204020204" pitchFamily="34" charset="-122"/>
              </a:rPr>
              <a:t>Stephen.shen@clarivate.com</a:t>
            </a:r>
          </a:p>
          <a:p>
            <a:pPr eaLnBrk="1" hangingPunct="1"/>
            <a:endParaRPr lang="en-US" altLang="zh-CN" sz="2000" b="1" dirty="0">
              <a:latin typeface="微软雅黑" panose="020B0503020204020204" pitchFamily="34" charset="-122"/>
              <a:ea typeface="微软雅黑" panose="020B0503020204020204" pitchFamily="34" charset="-122"/>
            </a:endParaRPr>
          </a:p>
          <a:p>
            <a:pPr eaLnBrk="1" hangingPunct="1"/>
            <a:r>
              <a:rPr lang="zh-CN" altLang="en-US" sz="2000" b="1" dirty="0">
                <a:latin typeface="微软雅黑" panose="020B0503020204020204" pitchFamily="34" charset="-122"/>
                <a:ea typeface="微软雅黑" panose="020B0503020204020204" pitchFamily="34" charset="-122"/>
              </a:rPr>
              <a:t>技术支持</a:t>
            </a:r>
            <a:r>
              <a:rPr lang="en-US" altLang="zh-CN" sz="2000" b="1" dirty="0">
                <a:latin typeface="微软雅黑" panose="020B0503020204020204" pitchFamily="34" charset="-122"/>
                <a:ea typeface="微软雅黑" panose="020B0503020204020204" pitchFamily="34" charset="-122"/>
              </a:rPr>
              <a:t>Email: ts.support.china@clarivate.com</a:t>
            </a:r>
            <a:br>
              <a:rPr lang="en-US" altLang="zh-CN" sz="2000" b="1" dirty="0">
                <a:latin typeface="微软雅黑" panose="020B0503020204020204" pitchFamily="34" charset="-122"/>
                <a:ea typeface="微软雅黑" panose="020B0503020204020204" pitchFamily="34" charset="-122"/>
              </a:rPr>
            </a:br>
            <a:r>
              <a:rPr lang="zh-CN" altLang="en-US" sz="2000" b="1" dirty="0">
                <a:latin typeface="微软雅黑" panose="020B0503020204020204" pitchFamily="34" charset="-122"/>
                <a:ea typeface="微软雅黑" panose="020B0503020204020204" pitchFamily="34" charset="-122"/>
              </a:rPr>
              <a:t>技术支持热线</a:t>
            </a:r>
            <a:r>
              <a:rPr lang="en-US" altLang="zh-CN" sz="2000" b="1" dirty="0">
                <a:latin typeface="微软雅黑" panose="020B0503020204020204" pitchFamily="34" charset="-122"/>
                <a:ea typeface="微软雅黑" panose="020B0503020204020204" pitchFamily="34" charset="-122"/>
              </a:rPr>
              <a:t>: 4008 822 031 </a:t>
            </a:r>
            <a:r>
              <a:rPr lang="en-US" altLang="zh-CN" b="1" dirty="0">
                <a:latin typeface="微软雅黑" panose="020B0503020204020204" pitchFamily="34" charset="-122"/>
                <a:ea typeface="微软雅黑" panose="020B0503020204020204" pitchFamily="34" charset="-122"/>
              </a:rPr>
              <a:t/>
            </a:r>
            <a:br>
              <a:rPr lang="en-US" altLang="zh-CN" b="1" dirty="0">
                <a:latin typeface="微软雅黑" panose="020B0503020204020204" pitchFamily="34" charset="-122"/>
                <a:ea typeface="微软雅黑" panose="020B0503020204020204" pitchFamily="34" charset="-122"/>
              </a:rPr>
            </a:br>
            <a:r>
              <a:rPr lang="en-US" altLang="zh-CN" b="1" dirty="0">
                <a:latin typeface="微软雅黑" panose="020B0503020204020204" pitchFamily="34" charset="-122"/>
                <a:ea typeface="微软雅黑" panose="020B0503020204020204" pitchFamily="34" charset="-122"/>
              </a:rPr>
              <a:t> </a:t>
            </a:r>
            <a:endParaRPr lang="en-US" altLang="zh-CN" dirty="0">
              <a:latin typeface="微软雅黑" panose="020B0503020204020204" pitchFamily="34" charset="-122"/>
              <a:ea typeface="微软雅黑" panose="020B0503020204020204" pitchFamily="34" charset="-122"/>
            </a:endParaRPr>
          </a:p>
        </p:txBody>
      </p:sp>
      <p:sp>
        <p:nvSpPr>
          <p:cNvPr id="217091" name="Title 5"/>
          <p:cNvSpPr>
            <a:spLocks noGrp="1"/>
          </p:cNvSpPr>
          <p:nvPr>
            <p:ph type="title"/>
          </p:nvPr>
        </p:nvSpPr>
        <p:spPr>
          <a:xfrm>
            <a:off x="420688" y="1484313"/>
            <a:ext cx="3835400" cy="646112"/>
          </a:xfrm>
        </p:spPr>
        <p:txBody>
          <a:bodyPr anchor="t"/>
          <a:lstStyle/>
          <a:p>
            <a:pPr eaLnBrk="1" hangingPunct="1"/>
            <a:r>
              <a:rPr lang="zh-CN" altLang="en-US" sz="4000" dirty="0">
                <a:latin typeface="微软雅黑" panose="020B0503020204020204" pitchFamily="34" charset="-122"/>
                <a:ea typeface="微软雅黑" panose="020B0503020204020204" pitchFamily="34" charset="-122"/>
                <a:cs typeface="Arial" panose="020B0604020202020204" pitchFamily="34" charset="0"/>
              </a:rPr>
              <a:t>谢谢聆听！</a:t>
            </a:r>
            <a:endParaRPr lang="zh-CN" altLang="zh-CN" sz="4000" dirty="0">
              <a:latin typeface="微软雅黑" panose="020B0503020204020204" pitchFamily="34" charset="-122"/>
              <a:ea typeface="微软雅黑" panose="020B0503020204020204" pitchFamily="34" charset="-122"/>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0072" y="1414791"/>
            <a:ext cx="3276600" cy="3276600"/>
          </a:xfrm>
          <a:prstGeom prst="rect">
            <a:avLst/>
          </a:prstGeom>
        </p:spPr>
      </p:pic>
    </p:spTree>
    <p:extLst>
      <p:ext uri="{BB962C8B-B14F-4D97-AF65-F5344CB8AC3E}">
        <p14:creationId xmlns:p14="http://schemas.microsoft.com/office/powerpoint/2010/main" val="11448913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a:spLocks/>
          </p:cNvSpPr>
          <p:nvPr/>
        </p:nvSpPr>
        <p:spPr>
          <a:xfrm>
            <a:off x="762000" y="838200"/>
            <a:ext cx="7616825" cy="1066800"/>
          </a:xfrm>
          <a:prstGeom prst="rect">
            <a:avLst/>
          </a:prstGeom>
        </p:spPr>
        <p:txBody>
          <a:bodyPr/>
          <a:lstStyle>
            <a:lvl1pPr algn="l" rtl="0" eaLnBrk="0" fontAlgn="base" hangingPunct="0">
              <a:lnSpc>
                <a:spcPct val="90000"/>
              </a:lnSpc>
              <a:spcBef>
                <a:spcPct val="0"/>
              </a:spcBef>
              <a:spcAft>
                <a:spcPct val="0"/>
              </a:spcAft>
              <a:defRPr sz="2800">
                <a:solidFill>
                  <a:schemeClr val="tx2"/>
                </a:solidFill>
                <a:latin typeface="+mj-lt"/>
                <a:ea typeface="+mj-ea"/>
                <a:cs typeface="+mj-cs"/>
              </a:defRPr>
            </a:lvl1pPr>
            <a:lvl2pPr algn="l" rtl="0" eaLnBrk="0" fontAlgn="base" hangingPunct="0">
              <a:lnSpc>
                <a:spcPct val="90000"/>
              </a:lnSpc>
              <a:spcBef>
                <a:spcPct val="0"/>
              </a:spcBef>
              <a:spcAft>
                <a:spcPct val="0"/>
              </a:spcAft>
              <a:defRPr sz="2800">
                <a:solidFill>
                  <a:schemeClr val="tx2"/>
                </a:solidFill>
                <a:latin typeface="Arial" charset="0"/>
              </a:defRPr>
            </a:lvl2pPr>
            <a:lvl3pPr algn="l" rtl="0" eaLnBrk="0" fontAlgn="base" hangingPunct="0">
              <a:lnSpc>
                <a:spcPct val="90000"/>
              </a:lnSpc>
              <a:spcBef>
                <a:spcPct val="0"/>
              </a:spcBef>
              <a:spcAft>
                <a:spcPct val="0"/>
              </a:spcAft>
              <a:defRPr sz="2800">
                <a:solidFill>
                  <a:schemeClr val="tx2"/>
                </a:solidFill>
                <a:latin typeface="Arial" charset="0"/>
              </a:defRPr>
            </a:lvl3pPr>
            <a:lvl4pPr algn="l" rtl="0" eaLnBrk="0" fontAlgn="base" hangingPunct="0">
              <a:lnSpc>
                <a:spcPct val="90000"/>
              </a:lnSpc>
              <a:spcBef>
                <a:spcPct val="0"/>
              </a:spcBef>
              <a:spcAft>
                <a:spcPct val="0"/>
              </a:spcAft>
              <a:defRPr sz="2800">
                <a:solidFill>
                  <a:schemeClr val="tx2"/>
                </a:solidFill>
                <a:latin typeface="Arial" charset="0"/>
              </a:defRPr>
            </a:lvl4pPr>
            <a:lvl5pPr algn="l" rtl="0" eaLnBrk="0" fontAlgn="base" hangingPunct="0">
              <a:lnSpc>
                <a:spcPct val="90000"/>
              </a:lnSpc>
              <a:spcBef>
                <a:spcPct val="0"/>
              </a:spcBef>
              <a:spcAft>
                <a:spcPct val="0"/>
              </a:spcAft>
              <a:defRPr sz="2800">
                <a:solidFill>
                  <a:schemeClr val="tx2"/>
                </a:solidFill>
                <a:latin typeface="Arial" charset="0"/>
              </a:defRPr>
            </a:lvl5pPr>
            <a:lvl6pPr marL="457200" algn="l" rtl="0" eaLnBrk="1" fontAlgn="base" hangingPunct="1">
              <a:lnSpc>
                <a:spcPct val="90000"/>
              </a:lnSpc>
              <a:spcBef>
                <a:spcPct val="0"/>
              </a:spcBef>
              <a:spcAft>
                <a:spcPct val="0"/>
              </a:spcAft>
              <a:defRPr sz="2800">
                <a:solidFill>
                  <a:schemeClr val="tx2"/>
                </a:solidFill>
                <a:latin typeface="Arial" charset="0"/>
              </a:defRPr>
            </a:lvl6pPr>
            <a:lvl7pPr marL="914400" algn="l" rtl="0" eaLnBrk="1" fontAlgn="base" hangingPunct="1">
              <a:lnSpc>
                <a:spcPct val="90000"/>
              </a:lnSpc>
              <a:spcBef>
                <a:spcPct val="0"/>
              </a:spcBef>
              <a:spcAft>
                <a:spcPct val="0"/>
              </a:spcAft>
              <a:defRPr sz="2800">
                <a:solidFill>
                  <a:schemeClr val="tx2"/>
                </a:solidFill>
                <a:latin typeface="Arial" charset="0"/>
              </a:defRPr>
            </a:lvl7pPr>
            <a:lvl8pPr marL="1371600" algn="l" rtl="0" eaLnBrk="1" fontAlgn="base" hangingPunct="1">
              <a:lnSpc>
                <a:spcPct val="90000"/>
              </a:lnSpc>
              <a:spcBef>
                <a:spcPct val="0"/>
              </a:spcBef>
              <a:spcAft>
                <a:spcPct val="0"/>
              </a:spcAft>
              <a:defRPr sz="2800">
                <a:solidFill>
                  <a:schemeClr val="tx2"/>
                </a:solidFill>
                <a:latin typeface="Arial" charset="0"/>
              </a:defRPr>
            </a:lvl8pPr>
            <a:lvl9pPr marL="1828800" algn="l" rtl="0" eaLnBrk="1" fontAlgn="base" hangingPunct="1">
              <a:lnSpc>
                <a:spcPct val="90000"/>
              </a:lnSpc>
              <a:spcBef>
                <a:spcPct val="0"/>
              </a:spcBef>
              <a:spcAft>
                <a:spcPct val="0"/>
              </a:spcAft>
              <a:defRPr sz="2800">
                <a:solidFill>
                  <a:schemeClr val="tx2"/>
                </a:solidFill>
                <a:latin typeface="Arial" charset="0"/>
              </a:defRPr>
            </a:lvl9pPr>
          </a:lstStyle>
          <a:p>
            <a:pPr eaLnBrk="1" hangingPunct="1">
              <a:lnSpc>
                <a:spcPts val="4000"/>
              </a:lnSpc>
              <a:defRPr/>
            </a:pPr>
            <a:endParaRPr lang="zh-CN" altLang="en-US" sz="3200" spc="-300" dirty="0">
              <a:solidFill>
                <a:srgbClr val="E16C22"/>
              </a:solidFill>
              <a:latin typeface="微软雅黑" panose="020B0503020204020204" pitchFamily="34" charset="-122"/>
              <a:ea typeface="微软雅黑" panose="020B0503020204020204" pitchFamily="34" charset="-122"/>
              <a:cs typeface="Arial"/>
            </a:endParaRPr>
          </a:p>
        </p:txBody>
      </p:sp>
      <p:sp>
        <p:nvSpPr>
          <p:cNvPr id="14341" name="内容占位符 22"/>
          <p:cNvSpPr txBox="1">
            <a:spLocks/>
          </p:cNvSpPr>
          <p:nvPr/>
        </p:nvSpPr>
        <p:spPr bwMode="auto">
          <a:xfrm>
            <a:off x="669760" y="1619568"/>
            <a:ext cx="4680453"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Arial" pitchFamily="34" charset="0"/>
                <a:ea typeface="宋体" pitchFamily="2" charset="-122"/>
              </a:defRPr>
            </a:lvl9pPr>
          </a:lstStyle>
          <a:p>
            <a:pPr algn="just" eaLnBrk="1" fontAlgn="base" hangingPunct="1">
              <a:spcBef>
                <a:spcPct val="50000"/>
              </a:spcBef>
              <a:spcAft>
                <a:spcPct val="0"/>
              </a:spcAft>
              <a:buClr>
                <a:srgbClr val="666666"/>
              </a:buClr>
              <a:buFontTx/>
              <a:buChar char="•"/>
            </a:pPr>
            <a:r>
              <a:rPr lang="zh-CN" altLang="en-US" sz="2000" dirty="0">
                <a:solidFill>
                  <a:srgbClr val="000000"/>
                </a:solidFill>
                <a:latin typeface="微软雅黑" panose="020B0503020204020204" pitchFamily="34" charset="-122"/>
                <a:ea typeface="微软雅黑" panose="020B0503020204020204" pitchFamily="34" charset="-122"/>
              </a:rPr>
              <a:t>文献计量分析作为目前主流的研究</a:t>
            </a:r>
            <a:r>
              <a:rPr lang="en-US" altLang="zh-CN" sz="2000" dirty="0">
                <a:solidFill>
                  <a:srgbClr val="000000"/>
                </a:solidFill>
                <a:latin typeface="微软雅黑" panose="020B0503020204020204" pitchFamily="34" charset="-122"/>
                <a:ea typeface="微软雅黑" panose="020B0503020204020204" pitchFamily="34" charset="-122"/>
              </a:rPr>
              <a:t/>
            </a:r>
            <a:br>
              <a:rPr lang="en-US" altLang="zh-CN" sz="2000" dirty="0">
                <a:solidFill>
                  <a:srgbClr val="000000"/>
                </a:solidFill>
                <a:latin typeface="微软雅黑" panose="020B0503020204020204" pitchFamily="34" charset="-122"/>
                <a:ea typeface="微软雅黑" panose="020B0503020204020204" pitchFamily="34" charset="-122"/>
              </a:rPr>
            </a:br>
            <a:r>
              <a:rPr lang="zh-CN" altLang="en-US" sz="2000" dirty="0">
                <a:solidFill>
                  <a:srgbClr val="000000"/>
                </a:solidFill>
                <a:latin typeface="微软雅黑" panose="020B0503020204020204" pitchFamily="34" charset="-122"/>
                <a:ea typeface="微软雅黑" panose="020B0503020204020204" pitchFamily="34" charset="-122"/>
              </a:rPr>
              <a:t>评价方法，源于</a:t>
            </a:r>
            <a:r>
              <a:rPr lang="en-US" altLang="zh-CN" sz="2000" dirty="0">
                <a:solidFill>
                  <a:srgbClr val="000000"/>
                </a:solidFill>
                <a:latin typeface="微软雅黑" panose="020B0503020204020204" pitchFamily="34" charset="-122"/>
                <a:ea typeface="微软雅黑" panose="020B0503020204020204" pitchFamily="34" charset="-122"/>
              </a:rPr>
              <a:t>20</a:t>
            </a:r>
            <a:r>
              <a:rPr lang="zh-CN" altLang="en-US" sz="2000" dirty="0">
                <a:solidFill>
                  <a:srgbClr val="000000"/>
                </a:solidFill>
                <a:latin typeface="微软雅黑" panose="020B0503020204020204" pitchFamily="34" charset="-122"/>
                <a:ea typeface="微软雅黑" panose="020B0503020204020204" pitchFamily="34" charset="-122"/>
              </a:rPr>
              <a:t>世纪中叶兴起</a:t>
            </a:r>
            <a:r>
              <a:rPr lang="en-US" altLang="zh-CN" sz="2000" dirty="0">
                <a:solidFill>
                  <a:srgbClr val="000000"/>
                </a:solidFill>
                <a:latin typeface="微软雅黑" panose="020B0503020204020204" pitchFamily="34" charset="-122"/>
                <a:ea typeface="微软雅黑" panose="020B0503020204020204" pitchFamily="34" charset="-122"/>
              </a:rPr>
              <a:t/>
            </a:r>
            <a:br>
              <a:rPr lang="en-US" altLang="zh-CN" sz="2000" dirty="0">
                <a:solidFill>
                  <a:srgbClr val="000000"/>
                </a:solidFill>
                <a:latin typeface="微软雅黑" panose="020B0503020204020204" pitchFamily="34" charset="-122"/>
                <a:ea typeface="微软雅黑" panose="020B0503020204020204" pitchFamily="34" charset="-122"/>
              </a:rPr>
            </a:br>
            <a:r>
              <a:rPr lang="zh-CN" altLang="en-US" sz="2000" dirty="0">
                <a:solidFill>
                  <a:srgbClr val="000000"/>
                </a:solidFill>
                <a:latin typeface="微软雅黑" panose="020B0503020204020204" pitchFamily="34" charset="-122"/>
                <a:ea typeface="微软雅黑" panose="020B0503020204020204" pitchFamily="34" charset="-122"/>
              </a:rPr>
              <a:t>的科学计量学和科学引文分析</a:t>
            </a:r>
            <a:r>
              <a:rPr lang="en-US" altLang="zh-CN" sz="2000" baseline="30000" dirty="0">
                <a:solidFill>
                  <a:srgbClr val="000000"/>
                </a:solidFill>
                <a:latin typeface="微软雅黑" panose="020B0503020204020204" pitchFamily="34" charset="-122"/>
                <a:ea typeface="微软雅黑" panose="020B0503020204020204" pitchFamily="34" charset="-122"/>
              </a:rPr>
              <a:t>1,2</a:t>
            </a:r>
            <a:r>
              <a:rPr lang="zh-CN" altLang="en-US" sz="2000" dirty="0">
                <a:solidFill>
                  <a:srgbClr val="000000"/>
                </a:solidFill>
                <a:latin typeface="微软雅黑" panose="020B0503020204020204" pitchFamily="34" charset="-122"/>
                <a:ea typeface="微软雅黑" panose="020B0503020204020204" pitchFamily="34" charset="-122"/>
              </a:rPr>
              <a:t>。</a:t>
            </a:r>
            <a:endParaRPr lang="en-US" altLang="zh-CN" sz="2000" dirty="0">
              <a:solidFill>
                <a:srgbClr val="000000"/>
              </a:solidFill>
              <a:latin typeface="微软雅黑" panose="020B0503020204020204" pitchFamily="34" charset="-122"/>
              <a:ea typeface="微软雅黑" panose="020B0503020204020204" pitchFamily="34" charset="-122"/>
            </a:endParaRPr>
          </a:p>
          <a:p>
            <a:pPr algn="just" eaLnBrk="1" fontAlgn="base" hangingPunct="1">
              <a:spcBef>
                <a:spcPct val="50000"/>
              </a:spcBef>
              <a:spcAft>
                <a:spcPct val="0"/>
              </a:spcAft>
              <a:buClr>
                <a:srgbClr val="666666"/>
              </a:buClr>
              <a:buFontTx/>
              <a:buChar char="•"/>
            </a:pPr>
            <a:r>
              <a:rPr lang="zh-CN" altLang="en-US" sz="2000" dirty="0">
                <a:solidFill>
                  <a:srgbClr val="000000"/>
                </a:solidFill>
                <a:latin typeface="微软雅黑" panose="020B0503020204020204" pitchFamily="34" charset="-122"/>
                <a:ea typeface="微软雅黑" panose="020B0503020204020204" pitchFamily="34" charset="-122"/>
              </a:rPr>
              <a:t>作为科学引文索引的创始者，科睿唯安在文献计量研究领域非常活跃，</a:t>
            </a:r>
            <a:r>
              <a:rPr lang="en-US" altLang="zh-CN" sz="2000" dirty="0">
                <a:solidFill>
                  <a:srgbClr val="000000"/>
                </a:solidFill>
                <a:latin typeface="微软雅黑" panose="020B0503020204020204" pitchFamily="34" charset="-122"/>
                <a:ea typeface="微软雅黑" panose="020B0503020204020204" pitchFamily="34" charset="-122"/>
              </a:rPr>
              <a:t/>
            </a:r>
            <a:br>
              <a:rPr lang="en-US" altLang="zh-CN" sz="2000" dirty="0">
                <a:solidFill>
                  <a:srgbClr val="000000"/>
                </a:solidFill>
                <a:latin typeface="微软雅黑" panose="020B0503020204020204" pitchFamily="34" charset="-122"/>
                <a:ea typeface="微软雅黑" panose="020B0503020204020204" pitchFamily="34" charset="-122"/>
              </a:rPr>
            </a:br>
            <a:r>
              <a:rPr lang="zh-CN" altLang="en-US" sz="2000" dirty="0">
                <a:solidFill>
                  <a:srgbClr val="000000"/>
                </a:solidFill>
                <a:latin typeface="微软雅黑" panose="020B0503020204020204" pitchFamily="34" charset="-122"/>
                <a:ea typeface="微软雅黑" panose="020B0503020204020204" pitchFamily="34" charset="-122"/>
              </a:rPr>
              <a:t>幷一直致力于为研究评价开发基于</a:t>
            </a:r>
            <a:r>
              <a:rPr lang="en-US" altLang="zh-CN" sz="2000" dirty="0">
                <a:solidFill>
                  <a:srgbClr val="000000"/>
                </a:solidFill>
                <a:latin typeface="微软雅黑" panose="020B0503020204020204" pitchFamily="34" charset="-122"/>
                <a:ea typeface="微软雅黑" panose="020B0503020204020204" pitchFamily="34" charset="-122"/>
              </a:rPr>
              <a:t/>
            </a:r>
            <a:br>
              <a:rPr lang="en-US" altLang="zh-CN" sz="2000" dirty="0">
                <a:solidFill>
                  <a:srgbClr val="000000"/>
                </a:solidFill>
                <a:latin typeface="微软雅黑" panose="020B0503020204020204" pitchFamily="34" charset="-122"/>
                <a:ea typeface="微软雅黑" panose="020B0503020204020204" pitchFamily="34" charset="-122"/>
              </a:rPr>
            </a:br>
            <a:r>
              <a:rPr lang="zh-CN" altLang="en-US" sz="2000" dirty="0">
                <a:solidFill>
                  <a:srgbClr val="000000"/>
                </a:solidFill>
                <a:latin typeface="微软雅黑" panose="020B0503020204020204" pitchFamily="34" charset="-122"/>
                <a:ea typeface="微软雅黑" panose="020B0503020204020204" pitchFamily="34" charset="-122"/>
              </a:rPr>
              <a:t>多指标的计量分析工具。</a:t>
            </a:r>
            <a:endParaRPr lang="en-US" altLang="zh-CN" sz="2000" dirty="0">
              <a:solidFill>
                <a:srgbClr val="000000"/>
              </a:solidFill>
              <a:latin typeface="微软雅黑" panose="020B0503020204020204" pitchFamily="34" charset="-122"/>
              <a:ea typeface="微软雅黑" panose="020B0503020204020204" pitchFamily="34" charset="-122"/>
            </a:endParaRPr>
          </a:p>
        </p:txBody>
      </p:sp>
      <p:sp>
        <p:nvSpPr>
          <p:cNvPr id="11" name="TextBox 10"/>
          <p:cNvSpPr txBox="1"/>
          <p:nvPr/>
        </p:nvSpPr>
        <p:spPr bwMode="auto">
          <a:xfrm>
            <a:off x="6781800" y="1600200"/>
            <a:ext cx="1828800" cy="3416320"/>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eaLnBrk="0" fontAlgn="base" hangingPunct="0">
              <a:spcBef>
                <a:spcPct val="0"/>
              </a:spcBef>
              <a:spcAft>
                <a:spcPct val="0"/>
              </a:spcAft>
              <a:defRPr/>
            </a:pPr>
            <a:endParaRPr lang="en-US" altLang="zh-CN" dirty="0">
              <a:solidFill>
                <a:srgbClr val="4B4B4B"/>
              </a:solidFill>
              <a:latin typeface="微软雅黑" panose="020B0503020204020204" pitchFamily="34" charset="-122"/>
              <a:ea typeface="微软雅黑" panose="020B0503020204020204" pitchFamily="34" charset="-122"/>
            </a:endParaRPr>
          </a:p>
          <a:p>
            <a:pPr eaLnBrk="0" fontAlgn="base" hangingPunct="0">
              <a:spcBef>
                <a:spcPct val="0"/>
              </a:spcBef>
              <a:spcAft>
                <a:spcPct val="0"/>
              </a:spcAft>
              <a:defRPr/>
            </a:pPr>
            <a:endParaRPr lang="en-US" altLang="zh-CN" dirty="0">
              <a:solidFill>
                <a:srgbClr val="4B4B4B"/>
              </a:solidFill>
              <a:latin typeface="微软雅黑" panose="020B0503020204020204" pitchFamily="34" charset="-122"/>
              <a:ea typeface="微软雅黑" panose="020B0503020204020204" pitchFamily="34" charset="-122"/>
            </a:endParaRPr>
          </a:p>
          <a:p>
            <a:pPr eaLnBrk="0" fontAlgn="base" hangingPunct="0">
              <a:spcBef>
                <a:spcPct val="0"/>
              </a:spcBef>
              <a:spcAft>
                <a:spcPct val="0"/>
              </a:spcAft>
              <a:defRPr/>
            </a:pPr>
            <a:endParaRPr lang="en-US" altLang="zh-CN" dirty="0">
              <a:solidFill>
                <a:srgbClr val="4B4B4B"/>
              </a:solidFill>
              <a:latin typeface="微软雅黑" panose="020B0503020204020204" pitchFamily="34" charset="-122"/>
              <a:ea typeface="微软雅黑" panose="020B0503020204020204" pitchFamily="34" charset="-122"/>
            </a:endParaRPr>
          </a:p>
          <a:p>
            <a:pPr eaLnBrk="0" fontAlgn="base" hangingPunct="0">
              <a:spcBef>
                <a:spcPct val="0"/>
              </a:spcBef>
              <a:spcAft>
                <a:spcPct val="0"/>
              </a:spcAft>
              <a:defRPr/>
            </a:pPr>
            <a:endParaRPr lang="en-US" altLang="zh-CN" dirty="0">
              <a:solidFill>
                <a:srgbClr val="4B4B4B"/>
              </a:solidFill>
              <a:latin typeface="微软雅黑" panose="020B0503020204020204" pitchFamily="34" charset="-122"/>
              <a:ea typeface="微软雅黑" panose="020B0503020204020204" pitchFamily="34" charset="-122"/>
            </a:endParaRPr>
          </a:p>
          <a:p>
            <a:pPr eaLnBrk="0" fontAlgn="base" hangingPunct="0">
              <a:spcBef>
                <a:spcPct val="0"/>
              </a:spcBef>
              <a:spcAft>
                <a:spcPct val="0"/>
              </a:spcAft>
              <a:defRPr/>
            </a:pPr>
            <a:endParaRPr lang="en-US" altLang="zh-CN" dirty="0">
              <a:solidFill>
                <a:srgbClr val="4B4B4B"/>
              </a:solidFill>
              <a:latin typeface="微软雅黑" panose="020B0503020204020204" pitchFamily="34" charset="-122"/>
              <a:ea typeface="微软雅黑" panose="020B0503020204020204" pitchFamily="34" charset="-122"/>
            </a:endParaRPr>
          </a:p>
          <a:p>
            <a:pPr eaLnBrk="0" fontAlgn="base" hangingPunct="0">
              <a:spcBef>
                <a:spcPct val="0"/>
              </a:spcBef>
              <a:spcAft>
                <a:spcPct val="0"/>
              </a:spcAft>
              <a:defRPr/>
            </a:pPr>
            <a:endParaRPr lang="en-US" altLang="zh-CN" dirty="0">
              <a:solidFill>
                <a:srgbClr val="4B4B4B"/>
              </a:solidFill>
              <a:latin typeface="微软雅黑" panose="020B0503020204020204" pitchFamily="34" charset="-122"/>
              <a:ea typeface="微软雅黑" panose="020B0503020204020204" pitchFamily="34" charset="-122"/>
            </a:endParaRPr>
          </a:p>
          <a:p>
            <a:pPr eaLnBrk="0" fontAlgn="base" hangingPunct="0">
              <a:spcBef>
                <a:spcPct val="0"/>
              </a:spcBef>
              <a:spcAft>
                <a:spcPct val="0"/>
              </a:spcAft>
              <a:defRPr/>
            </a:pPr>
            <a:endParaRPr lang="en-US" altLang="zh-CN" dirty="0">
              <a:solidFill>
                <a:srgbClr val="4B4B4B"/>
              </a:solidFill>
              <a:latin typeface="微软雅黑" panose="020B0503020204020204" pitchFamily="34" charset="-122"/>
              <a:ea typeface="微软雅黑" panose="020B0503020204020204" pitchFamily="34" charset="-122"/>
            </a:endParaRPr>
          </a:p>
          <a:p>
            <a:pPr eaLnBrk="0" fontAlgn="base" hangingPunct="0">
              <a:spcBef>
                <a:spcPct val="0"/>
              </a:spcBef>
              <a:spcAft>
                <a:spcPct val="0"/>
              </a:spcAft>
              <a:defRPr/>
            </a:pPr>
            <a:endParaRPr lang="en-US" altLang="zh-CN" dirty="0">
              <a:solidFill>
                <a:srgbClr val="4B4B4B"/>
              </a:solidFill>
              <a:latin typeface="微软雅黑" panose="020B0503020204020204" pitchFamily="34" charset="-122"/>
              <a:ea typeface="微软雅黑" panose="020B0503020204020204" pitchFamily="34" charset="-122"/>
            </a:endParaRPr>
          </a:p>
          <a:p>
            <a:pPr eaLnBrk="0" fontAlgn="base" hangingPunct="0">
              <a:spcBef>
                <a:spcPct val="0"/>
              </a:spcBef>
              <a:spcAft>
                <a:spcPct val="0"/>
              </a:spcAft>
              <a:defRPr/>
            </a:pPr>
            <a:endParaRPr lang="en-US" altLang="zh-CN" dirty="0">
              <a:solidFill>
                <a:srgbClr val="4B4B4B"/>
              </a:solidFill>
              <a:latin typeface="微软雅黑" panose="020B0503020204020204" pitchFamily="34" charset="-122"/>
              <a:ea typeface="微软雅黑" panose="020B0503020204020204" pitchFamily="34" charset="-122"/>
            </a:endParaRPr>
          </a:p>
          <a:p>
            <a:pPr eaLnBrk="0" fontAlgn="base" hangingPunct="0">
              <a:spcBef>
                <a:spcPct val="0"/>
              </a:spcBef>
              <a:spcAft>
                <a:spcPct val="0"/>
              </a:spcAft>
              <a:defRPr/>
            </a:pPr>
            <a:r>
              <a:rPr lang="en-US" altLang="zh-CN" dirty="0">
                <a:solidFill>
                  <a:srgbClr val="4B4B4B"/>
                </a:solidFill>
                <a:latin typeface="微软雅黑" panose="020B0503020204020204" pitchFamily="34" charset="-122"/>
                <a:ea typeface="微软雅黑" panose="020B0503020204020204" pitchFamily="34" charset="-122"/>
              </a:rPr>
              <a:t>· </a:t>
            </a:r>
            <a:r>
              <a:rPr lang="zh-CN" altLang="en-US" dirty="0">
                <a:solidFill>
                  <a:srgbClr val="4B4B4B"/>
                </a:solidFill>
                <a:latin typeface="微软雅黑" panose="020B0503020204020204" pitchFamily="34" charset="-122"/>
                <a:ea typeface="微软雅黑" panose="020B0503020204020204" pitchFamily="34" charset="-122"/>
              </a:rPr>
              <a:t>引文索引的创始人</a:t>
            </a:r>
          </a:p>
          <a:p>
            <a:pPr eaLnBrk="0" fontAlgn="base" hangingPunct="0">
              <a:spcBef>
                <a:spcPct val="0"/>
              </a:spcBef>
              <a:spcAft>
                <a:spcPct val="0"/>
              </a:spcAft>
              <a:defRPr/>
            </a:pPr>
            <a:endParaRPr lang="zh-CN" altLang="en-US" dirty="0">
              <a:solidFill>
                <a:srgbClr val="4B4B4B"/>
              </a:solidFill>
              <a:latin typeface="微软雅黑" panose="020B0503020204020204" pitchFamily="34" charset="-122"/>
              <a:ea typeface="微软雅黑" panose="020B0503020204020204" pitchFamily="34" charset="-122"/>
            </a:endParaRPr>
          </a:p>
        </p:txBody>
      </p:sp>
      <p:pic>
        <p:nvPicPr>
          <p:cNvPr id="12" name="Picture 16" descr="http://upload.wikimedia.org/wikipedia/en/thumb/c/c8/Garfieldlatest.JPG/220px-Garfieldlatest.JPG"/>
          <p:cNvPicPr>
            <a:picLocks noChangeAspect="1" noChangeArrowheads="1"/>
          </p:cNvPicPr>
          <p:nvPr/>
        </p:nvPicPr>
        <p:blipFill>
          <a:blip r:embed="rId3" cstate="screen"/>
          <a:srcRect/>
          <a:stretch>
            <a:fillRect/>
          </a:stretch>
        </p:blipFill>
        <p:spPr bwMode="auto">
          <a:xfrm>
            <a:off x="7057910" y="1662891"/>
            <a:ext cx="1253522" cy="15864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344" name="矩形 10"/>
          <p:cNvSpPr>
            <a:spLocks noChangeArrowheads="1"/>
          </p:cNvSpPr>
          <p:nvPr/>
        </p:nvSpPr>
        <p:spPr bwMode="auto">
          <a:xfrm>
            <a:off x="6878638" y="3276600"/>
            <a:ext cx="15398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fontAlgn="base" hangingPunct="0">
              <a:spcBef>
                <a:spcPct val="0"/>
              </a:spcBef>
              <a:spcAft>
                <a:spcPct val="0"/>
              </a:spcAft>
            </a:pPr>
            <a:r>
              <a:rPr lang="en-US" altLang="zh-CN" dirty="0">
                <a:solidFill>
                  <a:srgbClr val="000000"/>
                </a:solidFill>
                <a:latin typeface="微软雅黑" panose="020B0503020204020204" pitchFamily="34" charset="-122"/>
                <a:ea typeface="微软雅黑" panose="020B0503020204020204" pitchFamily="34" charset="-122"/>
                <a:cs typeface="Arial" pitchFamily="34" charset="0"/>
              </a:rPr>
              <a:t>Eugene Garfield</a:t>
            </a:r>
          </a:p>
        </p:txBody>
      </p:sp>
      <p:sp>
        <p:nvSpPr>
          <p:cNvPr id="18" name="Rounded Rectangle 17"/>
          <p:cNvSpPr/>
          <p:nvPr/>
        </p:nvSpPr>
        <p:spPr>
          <a:xfrm>
            <a:off x="304800" y="6172200"/>
            <a:ext cx="1981200" cy="6096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ltLang="zh-CN">
              <a:solidFill>
                <a:srgbClr val="FFFFFF"/>
              </a:solidFill>
              <a:latin typeface="微软雅黑" panose="020B0503020204020204" pitchFamily="34" charset="-122"/>
              <a:ea typeface="微软雅黑" panose="020B0503020204020204" pitchFamily="34" charset="-122"/>
            </a:endParaRPr>
          </a:p>
        </p:txBody>
      </p:sp>
      <p:sp>
        <p:nvSpPr>
          <p:cNvPr id="14346" name="矩形 23"/>
          <p:cNvSpPr>
            <a:spLocks noChangeArrowheads="1"/>
          </p:cNvSpPr>
          <p:nvPr/>
        </p:nvSpPr>
        <p:spPr bwMode="auto">
          <a:xfrm>
            <a:off x="246063" y="6248400"/>
            <a:ext cx="68405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fontAlgn="base" hangingPunct="0">
              <a:spcBef>
                <a:spcPct val="0"/>
              </a:spcBef>
              <a:spcAft>
                <a:spcPct val="0"/>
              </a:spcAft>
            </a:pPr>
            <a:r>
              <a:rPr lang="en-US" altLang="zh-CN" sz="800" dirty="0">
                <a:solidFill>
                  <a:srgbClr val="000000"/>
                </a:solidFill>
                <a:latin typeface="微软雅黑" panose="020B0503020204020204" pitchFamily="34" charset="-122"/>
                <a:ea typeface="微软雅黑" panose="020B0503020204020204" pitchFamily="34" charset="-122"/>
              </a:rPr>
              <a:t>1. </a:t>
            </a:r>
            <a:r>
              <a:rPr lang="en-US" altLang="zh-CN" sz="800" dirty="0" err="1">
                <a:solidFill>
                  <a:srgbClr val="000000"/>
                </a:solidFill>
                <a:latin typeface="微软雅黑" panose="020B0503020204020204" pitchFamily="34" charset="-122"/>
                <a:ea typeface="微软雅黑" panose="020B0503020204020204" pitchFamily="34" charset="-122"/>
              </a:rPr>
              <a:t>Narin</a:t>
            </a:r>
            <a:r>
              <a:rPr lang="en-US" altLang="zh-CN" sz="800" dirty="0">
                <a:solidFill>
                  <a:srgbClr val="000000"/>
                </a:solidFill>
                <a:latin typeface="微软雅黑" panose="020B0503020204020204" pitchFamily="34" charset="-122"/>
                <a:ea typeface="微软雅黑" panose="020B0503020204020204" pitchFamily="34" charset="-122"/>
              </a:rPr>
              <a:t> F. Evaluative </a:t>
            </a:r>
            <a:r>
              <a:rPr lang="en-US" altLang="zh-CN" sz="800" dirty="0" err="1">
                <a:solidFill>
                  <a:srgbClr val="000000"/>
                </a:solidFill>
                <a:latin typeface="微软雅黑" panose="020B0503020204020204" pitchFamily="34" charset="-122"/>
                <a:ea typeface="微软雅黑" panose="020B0503020204020204" pitchFamily="34" charset="-122"/>
              </a:rPr>
              <a:t>bibliometrics</a:t>
            </a:r>
            <a:r>
              <a:rPr lang="en-US" altLang="zh-CN" sz="800" dirty="0">
                <a:solidFill>
                  <a:srgbClr val="000000"/>
                </a:solidFill>
                <a:latin typeface="微软雅黑" panose="020B0503020204020204" pitchFamily="34" charset="-122"/>
                <a:ea typeface="微软雅黑" panose="020B0503020204020204" pitchFamily="34" charset="-122"/>
              </a:rPr>
              <a:t>: The use of publication and citation analysis in the evaluation of scientific activity[M], Cherry Hill, NJ: Computer Horizons, 1976 </a:t>
            </a:r>
          </a:p>
          <a:p>
            <a:pPr eaLnBrk="0" fontAlgn="base" hangingPunct="0">
              <a:spcBef>
                <a:spcPct val="0"/>
              </a:spcBef>
              <a:spcAft>
                <a:spcPct val="0"/>
              </a:spcAft>
            </a:pPr>
            <a:r>
              <a:rPr lang="en-US" altLang="zh-CN" sz="800" dirty="0">
                <a:solidFill>
                  <a:srgbClr val="000000"/>
                </a:solidFill>
                <a:latin typeface="微软雅黑" panose="020B0503020204020204" pitchFamily="34" charset="-122"/>
                <a:ea typeface="微软雅黑" panose="020B0503020204020204" pitchFamily="34" charset="-122"/>
              </a:rPr>
              <a:t>2. Braun T., </a:t>
            </a:r>
            <a:r>
              <a:rPr lang="en-US" altLang="zh-CN" sz="800" dirty="0" err="1">
                <a:solidFill>
                  <a:srgbClr val="000000"/>
                </a:solidFill>
                <a:latin typeface="微软雅黑" panose="020B0503020204020204" pitchFamily="34" charset="-122"/>
                <a:ea typeface="微软雅黑" panose="020B0503020204020204" pitchFamily="34" charset="-122"/>
              </a:rPr>
              <a:t>Glänzel</a:t>
            </a:r>
            <a:r>
              <a:rPr lang="en-US" altLang="zh-CN" sz="800" dirty="0">
                <a:solidFill>
                  <a:srgbClr val="000000"/>
                </a:solidFill>
                <a:latin typeface="微软雅黑" panose="020B0503020204020204" pitchFamily="34" charset="-122"/>
                <a:ea typeface="微软雅黑" panose="020B0503020204020204" pitchFamily="34" charset="-122"/>
              </a:rPr>
              <a:t> W., Schubert A. </a:t>
            </a:r>
            <a:r>
              <a:rPr lang="en-US" altLang="zh-CN" sz="800" dirty="0" err="1">
                <a:solidFill>
                  <a:srgbClr val="000000"/>
                </a:solidFill>
                <a:latin typeface="微软雅黑" panose="020B0503020204020204" pitchFamily="34" charset="-122"/>
                <a:ea typeface="微软雅黑" panose="020B0503020204020204" pitchFamily="34" charset="-122"/>
              </a:rPr>
              <a:t>Scientometric</a:t>
            </a:r>
            <a:r>
              <a:rPr lang="en-US" altLang="zh-CN" sz="800" dirty="0">
                <a:solidFill>
                  <a:srgbClr val="000000"/>
                </a:solidFill>
                <a:latin typeface="微软雅黑" panose="020B0503020204020204" pitchFamily="34" charset="-122"/>
                <a:ea typeface="微软雅黑" panose="020B0503020204020204" pitchFamily="34" charset="-122"/>
              </a:rPr>
              <a:t> indicators, A 32-country comparative evaluation of publishing performance and citation impact[M], Singapore: World Scientific Pub. Co., 1985</a:t>
            </a:r>
            <a:endParaRPr lang="zh-CN" altLang="en-US" sz="800" dirty="0">
              <a:solidFill>
                <a:srgbClr val="000000"/>
              </a:solidFill>
              <a:latin typeface="微软雅黑" panose="020B0503020204020204" pitchFamily="34" charset="-122"/>
              <a:ea typeface="微软雅黑" panose="020B0503020204020204" pitchFamily="34" charset="-122"/>
            </a:endParaRPr>
          </a:p>
        </p:txBody>
      </p:sp>
      <p:grpSp>
        <p:nvGrpSpPr>
          <p:cNvPr id="4" name="Group 3"/>
          <p:cNvGrpSpPr>
            <a:grpSpLocks/>
          </p:cNvGrpSpPr>
          <p:nvPr/>
        </p:nvGrpSpPr>
        <p:grpSpPr bwMode="auto">
          <a:xfrm>
            <a:off x="669760" y="4183460"/>
            <a:ext cx="5594350" cy="1587500"/>
            <a:chOff x="989415" y="4627262"/>
            <a:chExt cx="5593413" cy="1587678"/>
          </a:xfrm>
        </p:grpSpPr>
        <p:pic>
          <p:nvPicPr>
            <p:cNvPr id="14348" name="Picture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89415" y="4858228"/>
              <a:ext cx="1982385" cy="1311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Picture 5"/>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971800" y="4800600"/>
              <a:ext cx="1752600" cy="1414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0" name="Picture 6"/>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800600" y="4627262"/>
              <a:ext cx="1782228" cy="154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标题 8"/>
          <p:cNvSpPr>
            <a:spLocks noGrp="1"/>
          </p:cNvSpPr>
          <p:nvPr>
            <p:ph type="title" idx="4294967295"/>
          </p:nvPr>
        </p:nvSpPr>
        <p:spPr>
          <a:xfrm>
            <a:off x="536497" y="229965"/>
            <a:ext cx="8575675" cy="9255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algn="l"/>
            <a:r>
              <a:rPr lang="zh-CN" altLang="en-US" sz="2400" b="1" dirty="0">
                <a:solidFill>
                  <a:srgbClr val="6817FF"/>
                </a:solidFill>
                <a:latin typeface="微软雅黑" panose="020B0503020204020204" pitchFamily="34" charset="-122"/>
                <a:ea typeface="微软雅黑" panose="020B0503020204020204" pitchFamily="34" charset="-122"/>
                <a:cs typeface="Arial" panose="020B0604020202020204" pitchFamily="34" charset="0"/>
              </a:rPr>
              <a:t>全球文献计量领域顶尖科学家设计的研究方法与分析工具</a:t>
            </a:r>
          </a:p>
        </p:txBody>
      </p:sp>
    </p:spTree>
    <p:extLst>
      <p:ext uri="{BB962C8B-B14F-4D97-AF65-F5344CB8AC3E}">
        <p14:creationId xmlns:p14="http://schemas.microsoft.com/office/powerpoint/2010/main" val="22457774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438508" y="-587997"/>
            <a:ext cx="10582511" cy="7055008"/>
          </a:xfrm>
          <a:prstGeom prst="rect">
            <a:avLst/>
          </a:prstGeom>
        </p:spPr>
      </p:pic>
      <p:sp>
        <p:nvSpPr>
          <p:cNvPr id="11" name="Rectangle 10"/>
          <p:cNvSpPr/>
          <p:nvPr/>
        </p:nvSpPr>
        <p:spPr>
          <a:xfrm>
            <a:off x="-1438507" y="2053950"/>
            <a:ext cx="10582510" cy="2905704"/>
          </a:xfrm>
          <a:prstGeom prst="rect">
            <a:avLst/>
          </a:prstGeom>
          <a:solidFill>
            <a:srgbClr val="FFFFFF">
              <a:alpha val="38824"/>
            </a:srgb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srgbClr val="000000"/>
              </a:solidFill>
              <a:latin typeface="Arial" panose="020B0604020202020204" pitchFamily="34" charset="0"/>
              <a:ea typeface="微软雅黑" pitchFamily="34" charset="-122"/>
              <a:cs typeface="+mn-ea"/>
              <a:sym typeface="Arial" panose="020B0604020202020204" pitchFamily="34" charset="0"/>
            </a:endParaRPr>
          </a:p>
        </p:txBody>
      </p:sp>
      <p:sp>
        <p:nvSpPr>
          <p:cNvPr id="4" name="Rectangle 3"/>
          <p:cNvSpPr/>
          <p:nvPr/>
        </p:nvSpPr>
        <p:spPr>
          <a:xfrm>
            <a:off x="-1438510" y="4959655"/>
            <a:ext cx="10582510" cy="2194620"/>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srgbClr val="000000"/>
              </a:solidFill>
              <a:latin typeface="Arial" panose="020B0604020202020204" pitchFamily="34" charset="0"/>
              <a:ea typeface="微软雅黑" pitchFamily="34" charset="-122"/>
              <a:cs typeface="+mn-ea"/>
              <a:sym typeface="Arial" panose="020B0604020202020204" pitchFamily="34" charset="0"/>
            </a:endParaRPr>
          </a:p>
        </p:txBody>
      </p:sp>
      <p:sp>
        <p:nvSpPr>
          <p:cNvPr id="5" name="Rectangle 4"/>
          <p:cNvSpPr/>
          <p:nvPr/>
        </p:nvSpPr>
        <p:spPr>
          <a:xfrm>
            <a:off x="-1438510" y="-542920"/>
            <a:ext cx="10582510" cy="2698151"/>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srgbClr val="000000"/>
              </a:solidFill>
              <a:latin typeface="Arial" panose="020B0604020202020204" pitchFamily="34" charset="0"/>
              <a:ea typeface="微软雅黑" pitchFamily="34" charset="-122"/>
              <a:cs typeface="+mn-ea"/>
              <a:sym typeface="Arial" panose="020B0604020202020204"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5541" y="6058421"/>
            <a:ext cx="1505379" cy="676506"/>
          </a:xfrm>
          <a:prstGeom prst="rect">
            <a:avLst/>
          </a:prstGeom>
        </p:spPr>
      </p:pic>
      <p:sp>
        <p:nvSpPr>
          <p:cNvPr id="8" name="Rectangle 7"/>
          <p:cNvSpPr/>
          <p:nvPr/>
        </p:nvSpPr>
        <p:spPr>
          <a:xfrm>
            <a:off x="5500468" y="4959654"/>
            <a:ext cx="3152686" cy="264569"/>
          </a:xfrm>
          <a:prstGeom prst="rect">
            <a:avLst/>
          </a:prstGeom>
          <a:solidFill>
            <a:schemeClr val="tx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srgbClr val="000000"/>
              </a:solidFill>
              <a:latin typeface="Arial" panose="020B0604020202020204" pitchFamily="34" charset="0"/>
              <a:ea typeface="微软雅黑" pitchFamily="34" charset="-122"/>
              <a:cs typeface="+mn-ea"/>
              <a:sym typeface="Arial" panose="020B0604020202020204" pitchFamily="34" charset="0"/>
            </a:endParaRPr>
          </a:p>
        </p:txBody>
      </p:sp>
      <p:sp>
        <p:nvSpPr>
          <p:cNvPr id="9" name="Rectangle 8"/>
          <p:cNvSpPr/>
          <p:nvPr/>
        </p:nvSpPr>
        <p:spPr>
          <a:xfrm>
            <a:off x="6457071" y="5112055"/>
            <a:ext cx="2686931" cy="224338"/>
          </a:xfrm>
          <a:prstGeom prst="rect">
            <a:avLst/>
          </a:prstGeom>
          <a:solidFill>
            <a:srgbClr val="92D05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srgbClr val="000000"/>
              </a:solidFill>
              <a:latin typeface="Arial" panose="020B0604020202020204" pitchFamily="34" charset="0"/>
              <a:ea typeface="微软雅黑" pitchFamily="34" charset="-122"/>
              <a:cs typeface="+mn-ea"/>
              <a:sym typeface="Arial" panose="020B0604020202020204" pitchFamily="34" charset="0"/>
            </a:endParaRPr>
          </a:p>
        </p:txBody>
      </p:sp>
      <p:sp>
        <p:nvSpPr>
          <p:cNvPr id="10" name="Rectangle 9"/>
          <p:cNvSpPr/>
          <p:nvPr/>
        </p:nvSpPr>
        <p:spPr>
          <a:xfrm>
            <a:off x="7202658" y="4959655"/>
            <a:ext cx="1941342" cy="224338"/>
          </a:xfrm>
          <a:prstGeom prst="rect">
            <a:avLst/>
          </a:prstGeom>
          <a:solidFill>
            <a:schemeClr val="bg2"/>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srgbClr val="000000"/>
              </a:solidFill>
              <a:latin typeface="Arial" panose="020B0604020202020204" pitchFamily="34" charset="0"/>
              <a:ea typeface="微软雅黑" pitchFamily="34" charset="-122"/>
              <a:cs typeface="+mn-ea"/>
              <a:sym typeface="Arial" panose="020B0604020202020204" pitchFamily="34" charset="0"/>
            </a:endParaRPr>
          </a:p>
        </p:txBody>
      </p:sp>
      <p:sp>
        <p:nvSpPr>
          <p:cNvPr id="13" name="Title 1"/>
          <p:cNvSpPr txBox="1">
            <a:spLocks/>
          </p:cNvSpPr>
          <p:nvPr/>
        </p:nvSpPr>
        <p:spPr bwMode="auto">
          <a:xfrm>
            <a:off x="539552" y="214917"/>
            <a:ext cx="7063996" cy="156966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1" fontAlgn="base" hangingPunct="1">
              <a:lnSpc>
                <a:spcPct val="90000"/>
              </a:lnSpc>
              <a:spcBef>
                <a:spcPct val="0"/>
              </a:spcBef>
              <a:spcAft>
                <a:spcPct val="0"/>
              </a:spcAft>
              <a:defRPr sz="2800">
                <a:solidFill>
                  <a:schemeClr val="tx2"/>
                </a:solidFill>
                <a:latin typeface="微软雅黑" pitchFamily="34" charset="-122"/>
                <a:ea typeface="微软雅黑" pitchFamily="34" charset="-122"/>
                <a:cs typeface="+mj-cs"/>
              </a:defRPr>
            </a:lvl1pPr>
            <a:lvl2pPr algn="l" rtl="0" eaLnBrk="1" fontAlgn="base" hangingPunct="1">
              <a:lnSpc>
                <a:spcPct val="90000"/>
              </a:lnSpc>
              <a:spcBef>
                <a:spcPct val="0"/>
              </a:spcBef>
              <a:spcAft>
                <a:spcPct val="0"/>
              </a:spcAft>
              <a:defRPr sz="2800">
                <a:solidFill>
                  <a:schemeClr val="tx2"/>
                </a:solidFill>
                <a:latin typeface="Arial" charset="0"/>
              </a:defRPr>
            </a:lvl2pPr>
            <a:lvl3pPr algn="l" rtl="0" eaLnBrk="1" fontAlgn="base" hangingPunct="1">
              <a:lnSpc>
                <a:spcPct val="90000"/>
              </a:lnSpc>
              <a:spcBef>
                <a:spcPct val="0"/>
              </a:spcBef>
              <a:spcAft>
                <a:spcPct val="0"/>
              </a:spcAft>
              <a:defRPr sz="2800">
                <a:solidFill>
                  <a:schemeClr val="tx2"/>
                </a:solidFill>
                <a:latin typeface="Arial" charset="0"/>
              </a:defRPr>
            </a:lvl3pPr>
            <a:lvl4pPr algn="l" rtl="0" eaLnBrk="1" fontAlgn="base" hangingPunct="1">
              <a:lnSpc>
                <a:spcPct val="90000"/>
              </a:lnSpc>
              <a:spcBef>
                <a:spcPct val="0"/>
              </a:spcBef>
              <a:spcAft>
                <a:spcPct val="0"/>
              </a:spcAft>
              <a:defRPr sz="2800">
                <a:solidFill>
                  <a:schemeClr val="tx2"/>
                </a:solidFill>
                <a:latin typeface="Arial" charset="0"/>
              </a:defRPr>
            </a:lvl4pPr>
            <a:lvl5pPr algn="l" rtl="0" eaLnBrk="1" fontAlgn="base" hangingPunct="1">
              <a:lnSpc>
                <a:spcPct val="90000"/>
              </a:lnSpc>
              <a:spcBef>
                <a:spcPct val="0"/>
              </a:spcBef>
              <a:spcAft>
                <a:spcPct val="0"/>
              </a:spcAft>
              <a:defRPr sz="2800">
                <a:solidFill>
                  <a:schemeClr val="tx2"/>
                </a:solidFill>
                <a:latin typeface="Arial" charset="0"/>
              </a:defRPr>
            </a:lvl5pPr>
            <a:lvl6pPr marL="457200" algn="l" rtl="0" eaLnBrk="1" fontAlgn="base" hangingPunct="1">
              <a:lnSpc>
                <a:spcPct val="90000"/>
              </a:lnSpc>
              <a:spcBef>
                <a:spcPct val="0"/>
              </a:spcBef>
              <a:spcAft>
                <a:spcPct val="0"/>
              </a:spcAft>
              <a:defRPr sz="2800">
                <a:solidFill>
                  <a:schemeClr val="tx2"/>
                </a:solidFill>
                <a:latin typeface="Arial" charset="0"/>
              </a:defRPr>
            </a:lvl6pPr>
            <a:lvl7pPr marL="914400" algn="l" rtl="0" eaLnBrk="1" fontAlgn="base" hangingPunct="1">
              <a:lnSpc>
                <a:spcPct val="90000"/>
              </a:lnSpc>
              <a:spcBef>
                <a:spcPct val="0"/>
              </a:spcBef>
              <a:spcAft>
                <a:spcPct val="0"/>
              </a:spcAft>
              <a:defRPr sz="2800">
                <a:solidFill>
                  <a:schemeClr val="tx2"/>
                </a:solidFill>
                <a:latin typeface="Arial" charset="0"/>
              </a:defRPr>
            </a:lvl7pPr>
            <a:lvl8pPr marL="1371600" algn="l" rtl="0" eaLnBrk="1" fontAlgn="base" hangingPunct="1">
              <a:lnSpc>
                <a:spcPct val="90000"/>
              </a:lnSpc>
              <a:spcBef>
                <a:spcPct val="0"/>
              </a:spcBef>
              <a:spcAft>
                <a:spcPct val="0"/>
              </a:spcAft>
              <a:defRPr sz="2800">
                <a:solidFill>
                  <a:schemeClr val="tx2"/>
                </a:solidFill>
                <a:latin typeface="Arial" charset="0"/>
              </a:defRPr>
            </a:lvl8pPr>
            <a:lvl9pPr marL="1828800" algn="l" rtl="0" eaLnBrk="1" fontAlgn="base" hangingPunct="1">
              <a:lnSpc>
                <a:spcPct val="90000"/>
              </a:lnSpc>
              <a:spcBef>
                <a:spcPct val="0"/>
              </a:spcBef>
              <a:spcAft>
                <a:spcPct val="0"/>
              </a:spcAft>
              <a:defRPr sz="2800">
                <a:solidFill>
                  <a:schemeClr val="tx2"/>
                </a:solidFill>
                <a:latin typeface="Arial" charset="0"/>
              </a:defRPr>
            </a:lvl9pPr>
          </a:lstStyle>
          <a:p>
            <a:r>
              <a:rPr lang="en-US" altLang="zh-CN" sz="3600" b="1" kern="0" spc="300" dirty="0">
                <a:solidFill>
                  <a:schemeClr val="tx1"/>
                </a:solidFill>
              </a:rPr>
              <a:t>Incites/ESI/JCR</a:t>
            </a:r>
            <a:r>
              <a:rPr lang="zh-CN" altLang="en-US" sz="3600" b="1" kern="0" spc="300" dirty="0">
                <a:solidFill>
                  <a:schemeClr val="tx1"/>
                </a:solidFill>
              </a:rPr>
              <a:t>介绍</a:t>
            </a:r>
          </a:p>
        </p:txBody>
      </p:sp>
    </p:spTree>
    <p:extLst>
      <p:ext uri="{BB962C8B-B14F-4D97-AF65-F5344CB8AC3E}">
        <p14:creationId xmlns:p14="http://schemas.microsoft.com/office/powerpoint/2010/main" val="1659577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4000"/>
                    </a14:imgEffect>
                  </a14:imgLayer>
                </a14:imgProps>
              </a:ext>
              <a:ext uri="{28A0092B-C50C-407E-A947-70E740481C1C}">
                <a14:useLocalDpi xmlns:a14="http://schemas.microsoft.com/office/drawing/2010/main" val="0"/>
              </a:ext>
            </a:extLst>
          </a:blip>
          <a:srcRect/>
          <a:stretch>
            <a:fillRect/>
          </a:stretch>
        </p:blipFill>
        <p:spPr bwMode="auto">
          <a:xfrm>
            <a:off x="525883" y="1255453"/>
            <a:ext cx="7772043" cy="4973121"/>
          </a:xfrm>
          <a:prstGeom prst="rect">
            <a:avLst/>
          </a:prstGeom>
          <a:solidFill>
            <a:schemeClr val="bg1">
              <a:lumMod val="85000"/>
            </a:schemeClr>
          </a:solidFill>
          <a:ln>
            <a:noFill/>
          </a:ln>
          <a:effectLst>
            <a:outerShdw dist="35921" dir="2700000" algn="ctr" rotWithShape="0">
              <a:schemeClr val="bg2"/>
            </a:outerShdw>
            <a:softEdge rad="12700"/>
          </a:effectLst>
        </p:spPr>
      </p:pic>
      <p:sp>
        <p:nvSpPr>
          <p:cNvPr id="4" name="Rounded Rectangle 3"/>
          <p:cNvSpPr/>
          <p:nvPr/>
        </p:nvSpPr>
        <p:spPr>
          <a:xfrm>
            <a:off x="7113588" y="6202363"/>
            <a:ext cx="1981200" cy="6096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zh-CN">
              <a:solidFill>
                <a:srgbClr val="FFFFFF"/>
              </a:solidFill>
              <a:latin typeface="微软雅黑" pitchFamily="34" charset="-122"/>
              <a:ea typeface="微软雅黑" pitchFamily="34" charset="-122"/>
            </a:endParaRPr>
          </a:p>
        </p:txBody>
      </p:sp>
      <p:sp>
        <p:nvSpPr>
          <p:cNvPr id="14" name="Rectangle 2"/>
          <p:cNvSpPr txBox="1">
            <a:spLocks noChangeArrowheads="1"/>
          </p:cNvSpPr>
          <p:nvPr/>
        </p:nvSpPr>
        <p:spPr>
          <a:xfrm>
            <a:off x="144832" y="628371"/>
            <a:ext cx="8610600" cy="999645"/>
          </a:xfrm>
          <a:prstGeom prst="rect">
            <a:avLst/>
          </a:prstGeom>
        </p:spPr>
        <p:txBody>
          <a:bodyPr/>
          <a:lstStyle>
            <a:lvl1pPr algn="l" rtl="0" eaLnBrk="0" fontAlgn="base" hangingPunct="0">
              <a:lnSpc>
                <a:spcPct val="90000"/>
              </a:lnSpc>
              <a:spcBef>
                <a:spcPct val="0"/>
              </a:spcBef>
              <a:spcAft>
                <a:spcPct val="0"/>
              </a:spcAft>
              <a:defRPr sz="2800">
                <a:solidFill>
                  <a:schemeClr val="tx2"/>
                </a:solidFill>
                <a:latin typeface="+mj-lt"/>
                <a:ea typeface="+mj-ea"/>
                <a:cs typeface="+mj-cs"/>
              </a:defRPr>
            </a:lvl1pPr>
            <a:lvl2pPr algn="l" rtl="0" eaLnBrk="0" fontAlgn="base" hangingPunct="0">
              <a:lnSpc>
                <a:spcPct val="90000"/>
              </a:lnSpc>
              <a:spcBef>
                <a:spcPct val="0"/>
              </a:spcBef>
              <a:spcAft>
                <a:spcPct val="0"/>
              </a:spcAft>
              <a:defRPr sz="2800">
                <a:solidFill>
                  <a:schemeClr val="tx2"/>
                </a:solidFill>
                <a:latin typeface="Arial" charset="0"/>
              </a:defRPr>
            </a:lvl2pPr>
            <a:lvl3pPr algn="l" rtl="0" eaLnBrk="0" fontAlgn="base" hangingPunct="0">
              <a:lnSpc>
                <a:spcPct val="90000"/>
              </a:lnSpc>
              <a:spcBef>
                <a:spcPct val="0"/>
              </a:spcBef>
              <a:spcAft>
                <a:spcPct val="0"/>
              </a:spcAft>
              <a:defRPr sz="2800">
                <a:solidFill>
                  <a:schemeClr val="tx2"/>
                </a:solidFill>
                <a:latin typeface="Arial" charset="0"/>
              </a:defRPr>
            </a:lvl3pPr>
            <a:lvl4pPr algn="l" rtl="0" eaLnBrk="0" fontAlgn="base" hangingPunct="0">
              <a:lnSpc>
                <a:spcPct val="90000"/>
              </a:lnSpc>
              <a:spcBef>
                <a:spcPct val="0"/>
              </a:spcBef>
              <a:spcAft>
                <a:spcPct val="0"/>
              </a:spcAft>
              <a:defRPr sz="2800">
                <a:solidFill>
                  <a:schemeClr val="tx2"/>
                </a:solidFill>
                <a:latin typeface="Arial" charset="0"/>
              </a:defRPr>
            </a:lvl4pPr>
            <a:lvl5pPr algn="l" rtl="0" eaLnBrk="0" fontAlgn="base" hangingPunct="0">
              <a:lnSpc>
                <a:spcPct val="90000"/>
              </a:lnSpc>
              <a:spcBef>
                <a:spcPct val="0"/>
              </a:spcBef>
              <a:spcAft>
                <a:spcPct val="0"/>
              </a:spcAft>
              <a:defRPr sz="2800">
                <a:solidFill>
                  <a:schemeClr val="tx2"/>
                </a:solidFill>
                <a:latin typeface="Arial" charset="0"/>
              </a:defRPr>
            </a:lvl5pPr>
            <a:lvl6pPr marL="457200" algn="l" rtl="0" eaLnBrk="1" fontAlgn="base" hangingPunct="1">
              <a:lnSpc>
                <a:spcPct val="90000"/>
              </a:lnSpc>
              <a:spcBef>
                <a:spcPct val="0"/>
              </a:spcBef>
              <a:spcAft>
                <a:spcPct val="0"/>
              </a:spcAft>
              <a:defRPr sz="2800">
                <a:solidFill>
                  <a:schemeClr val="tx2"/>
                </a:solidFill>
                <a:latin typeface="Arial" charset="0"/>
              </a:defRPr>
            </a:lvl6pPr>
            <a:lvl7pPr marL="914400" algn="l" rtl="0" eaLnBrk="1" fontAlgn="base" hangingPunct="1">
              <a:lnSpc>
                <a:spcPct val="90000"/>
              </a:lnSpc>
              <a:spcBef>
                <a:spcPct val="0"/>
              </a:spcBef>
              <a:spcAft>
                <a:spcPct val="0"/>
              </a:spcAft>
              <a:defRPr sz="2800">
                <a:solidFill>
                  <a:schemeClr val="tx2"/>
                </a:solidFill>
                <a:latin typeface="Arial" charset="0"/>
              </a:defRPr>
            </a:lvl7pPr>
            <a:lvl8pPr marL="1371600" algn="l" rtl="0" eaLnBrk="1" fontAlgn="base" hangingPunct="1">
              <a:lnSpc>
                <a:spcPct val="90000"/>
              </a:lnSpc>
              <a:spcBef>
                <a:spcPct val="0"/>
              </a:spcBef>
              <a:spcAft>
                <a:spcPct val="0"/>
              </a:spcAft>
              <a:defRPr sz="2800">
                <a:solidFill>
                  <a:schemeClr val="tx2"/>
                </a:solidFill>
                <a:latin typeface="Arial" charset="0"/>
              </a:defRPr>
            </a:lvl8pPr>
            <a:lvl9pPr marL="1828800" algn="l" rtl="0" eaLnBrk="1" fontAlgn="base" hangingPunct="1">
              <a:lnSpc>
                <a:spcPct val="90000"/>
              </a:lnSpc>
              <a:spcBef>
                <a:spcPct val="0"/>
              </a:spcBef>
              <a:spcAft>
                <a:spcPct val="0"/>
              </a:spcAft>
              <a:defRPr sz="2800">
                <a:solidFill>
                  <a:schemeClr val="tx2"/>
                </a:solidFill>
                <a:latin typeface="Arial" charset="0"/>
              </a:defRPr>
            </a:lvl9pPr>
          </a:lstStyle>
          <a:p>
            <a:pPr eaLnBrk="1" hangingPunct="1">
              <a:lnSpc>
                <a:spcPts val="4000"/>
              </a:lnSpc>
              <a:defRPr/>
            </a:pPr>
            <a:endParaRPr lang="en-US" altLang="zh-CN" sz="3200" b="1" spc="-300" dirty="0" smtClean="0">
              <a:solidFill>
                <a:srgbClr val="008080"/>
              </a:solidFill>
              <a:latin typeface="微软雅黑" pitchFamily="34" charset="-122"/>
              <a:ea typeface="微软雅黑" pitchFamily="34" charset="-122"/>
              <a:cs typeface="Arial"/>
            </a:endParaRPr>
          </a:p>
        </p:txBody>
      </p:sp>
      <p:sp>
        <p:nvSpPr>
          <p:cNvPr id="15" name="矩形 22"/>
          <p:cNvSpPr/>
          <p:nvPr/>
        </p:nvSpPr>
        <p:spPr>
          <a:xfrm>
            <a:off x="395536" y="1052736"/>
            <a:ext cx="8198638" cy="5213350"/>
          </a:xfrm>
          <a:prstGeom prst="rect">
            <a:avLst/>
          </a:prstGeom>
          <a:solidFill>
            <a:srgbClr val="FFFFFF">
              <a:alpha val="85000"/>
            </a:srgbClr>
          </a:solidFill>
          <a:ln w="25400" cap="flat" cmpd="sng" algn="ctr">
            <a:noFill/>
            <a:prstDash val="solid"/>
          </a:ln>
          <a:effectLst/>
        </p:spPr>
        <p:txBody>
          <a:bodyPr anchor="ctr"/>
          <a:lstStyle/>
          <a:p>
            <a:pPr algn="ctr" fontAlgn="base">
              <a:spcBef>
                <a:spcPct val="0"/>
              </a:spcBef>
              <a:spcAft>
                <a:spcPct val="0"/>
              </a:spcAft>
              <a:defRPr/>
            </a:pPr>
            <a:endParaRPr lang="zh-CN" altLang="en-US" kern="0">
              <a:solidFill>
                <a:srgbClr val="FFFFFF"/>
              </a:solidFill>
              <a:latin typeface="微软雅黑" pitchFamily="34" charset="-122"/>
              <a:ea typeface="微软雅黑" pitchFamily="34" charset="-122"/>
            </a:endParaRPr>
          </a:p>
        </p:txBody>
      </p:sp>
      <p:sp>
        <p:nvSpPr>
          <p:cNvPr id="16" name="Rectangle 3"/>
          <p:cNvSpPr txBox="1">
            <a:spLocks noChangeArrowheads="1"/>
          </p:cNvSpPr>
          <p:nvPr/>
        </p:nvSpPr>
        <p:spPr bwMode="auto">
          <a:xfrm>
            <a:off x="525884" y="1446378"/>
            <a:ext cx="7578304"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182880" bIns="0" numCol="1" anchor="t" anchorCtr="0" compatLnSpc="1">
            <a:prstTxWarp prst="textNoShape">
              <a:avLst/>
            </a:prstTxWarp>
          </a:bodyPr>
          <a:lstStyle>
            <a:lvl1pPr marL="228600" indent="-228600" algn="l" rtl="0" eaLnBrk="0" fontAlgn="base" hangingPunct="0">
              <a:spcBef>
                <a:spcPct val="50000"/>
              </a:spcBef>
              <a:spcAft>
                <a:spcPct val="0"/>
              </a:spcAft>
              <a:buClr>
                <a:schemeClr val="tx2"/>
              </a:buClr>
              <a:buChar char="•"/>
              <a:defRPr sz="2400">
                <a:solidFill>
                  <a:schemeClr val="tx1"/>
                </a:solidFill>
                <a:latin typeface="+mn-lt"/>
                <a:ea typeface="+mn-ea"/>
                <a:cs typeface="+mn-cs"/>
              </a:defRPr>
            </a:lvl1pPr>
            <a:lvl2pPr marL="628650" indent="-285750" algn="l" rtl="0" eaLnBrk="0" fontAlgn="base" hangingPunct="0">
              <a:spcBef>
                <a:spcPct val="30000"/>
              </a:spcBef>
              <a:spcAft>
                <a:spcPct val="0"/>
              </a:spcAft>
              <a:buClr>
                <a:schemeClr val="tx2"/>
              </a:buClr>
              <a:buFont typeface="Arial" charset="0"/>
              <a:buChar char="–"/>
              <a:defRPr sz="2000">
                <a:solidFill>
                  <a:schemeClr val="tx1"/>
                </a:solidFill>
                <a:latin typeface="+mn-lt"/>
                <a:ea typeface="黑体" pitchFamily="2" charset="-122"/>
              </a:defRPr>
            </a:lvl2pPr>
            <a:lvl3pPr marL="914400" indent="-171450" algn="l" rtl="0" eaLnBrk="0" fontAlgn="base" hangingPunct="0">
              <a:spcBef>
                <a:spcPct val="25000"/>
              </a:spcBef>
              <a:spcAft>
                <a:spcPct val="0"/>
              </a:spcAft>
              <a:buClr>
                <a:schemeClr val="tx2"/>
              </a:buClr>
              <a:buChar char="•"/>
              <a:defRPr sz="2400">
                <a:solidFill>
                  <a:schemeClr val="tx1"/>
                </a:solidFill>
                <a:latin typeface="+mn-lt"/>
                <a:ea typeface="黑体" pitchFamily="2" charset="-122"/>
              </a:defRPr>
            </a:lvl3pPr>
            <a:lvl4pPr marL="1257300" indent="-228600" algn="l" rtl="0" eaLnBrk="0" fontAlgn="base" hangingPunct="0">
              <a:spcBef>
                <a:spcPct val="20000"/>
              </a:spcBef>
              <a:spcAft>
                <a:spcPct val="0"/>
              </a:spcAft>
              <a:buClr>
                <a:schemeClr val="tx2"/>
              </a:buClr>
              <a:buFont typeface="Arial" charset="0"/>
              <a:buChar char="–"/>
              <a:defRPr sz="1600">
                <a:solidFill>
                  <a:schemeClr val="tx1"/>
                </a:solidFill>
                <a:latin typeface="+mn-lt"/>
                <a:ea typeface="黑体" pitchFamily="2" charset="-122"/>
              </a:defRPr>
            </a:lvl4pPr>
            <a:lvl5pPr marL="1485900" indent="-114300" algn="l" rtl="0" eaLnBrk="0" fontAlgn="base" hangingPunct="0">
              <a:spcBef>
                <a:spcPct val="20000"/>
              </a:spcBef>
              <a:spcAft>
                <a:spcPct val="0"/>
              </a:spcAft>
              <a:buClr>
                <a:schemeClr val="tx2"/>
              </a:buClr>
              <a:buChar char="•"/>
              <a:defRPr sz="1400">
                <a:solidFill>
                  <a:schemeClr val="tx1"/>
                </a:solidFill>
                <a:latin typeface="+mn-lt"/>
                <a:ea typeface="黑体" pitchFamily="2" charset="-122"/>
              </a:defRPr>
            </a:lvl5pPr>
            <a:lvl6pPr marL="1943100" indent="-114300" algn="l" rtl="0" eaLnBrk="1" fontAlgn="base" hangingPunct="1">
              <a:spcBef>
                <a:spcPct val="20000"/>
              </a:spcBef>
              <a:spcAft>
                <a:spcPct val="0"/>
              </a:spcAft>
              <a:buClr>
                <a:schemeClr val="tx2"/>
              </a:buClr>
              <a:buChar char="•"/>
              <a:defRPr sz="1400">
                <a:solidFill>
                  <a:schemeClr val="tx1"/>
                </a:solidFill>
                <a:latin typeface="+mn-lt"/>
              </a:defRPr>
            </a:lvl6pPr>
            <a:lvl7pPr marL="2400300" indent="-114300" algn="l" rtl="0" eaLnBrk="1" fontAlgn="base" hangingPunct="1">
              <a:spcBef>
                <a:spcPct val="20000"/>
              </a:spcBef>
              <a:spcAft>
                <a:spcPct val="0"/>
              </a:spcAft>
              <a:buClr>
                <a:schemeClr val="tx2"/>
              </a:buClr>
              <a:buChar char="•"/>
              <a:defRPr sz="1400">
                <a:solidFill>
                  <a:schemeClr val="tx1"/>
                </a:solidFill>
                <a:latin typeface="+mn-lt"/>
              </a:defRPr>
            </a:lvl7pPr>
            <a:lvl8pPr marL="2857500" indent="-114300" algn="l" rtl="0" eaLnBrk="1" fontAlgn="base" hangingPunct="1">
              <a:spcBef>
                <a:spcPct val="20000"/>
              </a:spcBef>
              <a:spcAft>
                <a:spcPct val="0"/>
              </a:spcAft>
              <a:buClr>
                <a:schemeClr val="tx2"/>
              </a:buClr>
              <a:buChar char="•"/>
              <a:defRPr sz="1400">
                <a:solidFill>
                  <a:schemeClr val="tx1"/>
                </a:solidFill>
                <a:latin typeface="+mn-lt"/>
              </a:defRPr>
            </a:lvl8pPr>
            <a:lvl9pPr marL="3314700" indent="-114300" algn="l" rtl="0" eaLnBrk="1" fontAlgn="base" hangingPunct="1">
              <a:spcBef>
                <a:spcPct val="20000"/>
              </a:spcBef>
              <a:spcAft>
                <a:spcPct val="0"/>
              </a:spcAft>
              <a:buClr>
                <a:schemeClr val="tx2"/>
              </a:buClr>
              <a:buChar char="•"/>
              <a:defRPr sz="1400">
                <a:solidFill>
                  <a:schemeClr val="tx1"/>
                </a:solidFill>
                <a:latin typeface="+mn-lt"/>
              </a:defRPr>
            </a:lvl9pPr>
          </a:lstStyle>
          <a:p>
            <a:pPr eaLnBrk="1" hangingPunct="1">
              <a:buClr>
                <a:srgbClr val="6817FF">
                  <a:lumMod val="75000"/>
                </a:srgbClr>
              </a:buClr>
              <a:defRPr/>
            </a:pPr>
            <a:r>
              <a:rPr lang="zh-CN" altLang="en-US" kern="0" dirty="0" smtClean="0">
                <a:solidFill>
                  <a:srgbClr val="000000"/>
                </a:solidFill>
                <a:latin typeface="微软雅黑" pitchFamily="34" charset="-122"/>
                <a:ea typeface="微软雅黑" pitchFamily="34" charset="-122"/>
              </a:rPr>
              <a:t>来自于</a:t>
            </a:r>
            <a:r>
              <a:rPr lang="en-US" altLang="zh-CN" kern="0" dirty="0" smtClean="0">
                <a:solidFill>
                  <a:srgbClr val="000000"/>
                </a:solidFill>
                <a:latin typeface="微软雅黑" pitchFamily="34" charset="-122"/>
                <a:ea typeface="微软雅黑" pitchFamily="34" charset="-122"/>
              </a:rPr>
              <a:t> Web of Science</a:t>
            </a:r>
            <a:r>
              <a:rPr lang="zh-CN" altLang="en-US" kern="0" dirty="0" smtClean="0">
                <a:solidFill>
                  <a:srgbClr val="000000"/>
                </a:solidFill>
                <a:latin typeface="微软雅黑" pitchFamily="34" charset="-122"/>
                <a:ea typeface="微软雅黑" pitchFamily="34" charset="-122"/>
              </a:rPr>
              <a:t>（</a:t>
            </a:r>
            <a:r>
              <a:rPr lang="en-US" altLang="zh-CN" kern="0" dirty="0" smtClean="0">
                <a:solidFill>
                  <a:srgbClr val="000000"/>
                </a:solidFill>
                <a:latin typeface="微软雅黑" pitchFamily="34" charset="-122"/>
                <a:ea typeface="微软雅黑" pitchFamily="34" charset="-122"/>
              </a:rPr>
              <a:t>SCI/SSCI</a:t>
            </a:r>
            <a:r>
              <a:rPr lang="zh-CN" altLang="en-US" kern="0" dirty="0" smtClean="0">
                <a:solidFill>
                  <a:srgbClr val="000000"/>
                </a:solidFill>
                <a:latin typeface="微软雅黑" pitchFamily="34" charset="-122"/>
                <a:ea typeface="微软雅黑" pitchFamily="34" charset="-122"/>
              </a:rPr>
              <a:t>）</a:t>
            </a:r>
            <a:r>
              <a:rPr lang="en-US" altLang="zh-CN" kern="0" dirty="0" smtClean="0">
                <a:solidFill>
                  <a:srgbClr val="000000"/>
                </a:solidFill>
                <a:latin typeface="微软雅黑" pitchFamily="34" charset="-122"/>
                <a:ea typeface="微软雅黑" pitchFamily="34" charset="-122"/>
              </a:rPr>
              <a:t> </a:t>
            </a:r>
            <a:r>
              <a:rPr lang="zh-CN" altLang="en-US" kern="0" dirty="0" smtClean="0">
                <a:solidFill>
                  <a:srgbClr val="000000"/>
                </a:solidFill>
                <a:latin typeface="微软雅黑" pitchFamily="34" charset="-122"/>
                <a:ea typeface="微软雅黑" pitchFamily="34" charset="-122"/>
              </a:rPr>
              <a:t>的</a:t>
            </a:r>
            <a:r>
              <a:rPr lang="en-US" altLang="zh-CN" b="1" kern="0" dirty="0" smtClean="0">
                <a:solidFill>
                  <a:srgbClr val="0070C0"/>
                </a:solidFill>
                <a:latin typeface="微软雅黑" pitchFamily="34" charset="-122"/>
                <a:ea typeface="微软雅黑" pitchFamily="34" charset="-122"/>
              </a:rPr>
              <a:t>10</a:t>
            </a:r>
            <a:r>
              <a:rPr lang="zh-CN" altLang="en-US" b="1" kern="0" dirty="0" smtClean="0">
                <a:solidFill>
                  <a:srgbClr val="0070C0"/>
                </a:solidFill>
                <a:latin typeface="微软雅黑" pitchFamily="34" charset="-122"/>
                <a:ea typeface="微软雅黑" pitchFamily="34" charset="-122"/>
              </a:rPr>
              <a:t>年滚动</a:t>
            </a:r>
            <a:r>
              <a:rPr lang="zh-CN" altLang="en-US" kern="0" dirty="0" smtClean="0">
                <a:solidFill>
                  <a:srgbClr val="000000"/>
                </a:solidFill>
                <a:latin typeface="微软雅黑" pitchFamily="34" charset="-122"/>
                <a:ea typeface="微软雅黑" pitchFamily="34" charset="-122"/>
              </a:rPr>
              <a:t>数据，每一种</a:t>
            </a:r>
            <a:r>
              <a:rPr lang="zh-CN" altLang="en-US" b="1" kern="0" dirty="0" smtClean="0">
                <a:solidFill>
                  <a:srgbClr val="0070C0"/>
                </a:solidFill>
                <a:latin typeface="微软雅黑" pitchFamily="34" charset="-122"/>
                <a:ea typeface="微软雅黑" pitchFamily="34" charset="-122"/>
              </a:rPr>
              <a:t>期刊</a:t>
            </a:r>
            <a:r>
              <a:rPr lang="zh-CN" altLang="en-US" kern="0" dirty="0" smtClean="0">
                <a:solidFill>
                  <a:srgbClr val="000000"/>
                </a:solidFill>
                <a:latin typeface="微软雅黑" pitchFamily="34" charset="-122"/>
                <a:ea typeface="微软雅黑" pitchFamily="34" charset="-122"/>
              </a:rPr>
              <a:t>都被按照</a:t>
            </a:r>
            <a:r>
              <a:rPr lang="en-US" altLang="zh-CN" kern="0" dirty="0" smtClean="0">
                <a:solidFill>
                  <a:srgbClr val="000000"/>
                </a:solidFill>
                <a:latin typeface="微软雅黑" pitchFamily="34" charset="-122"/>
                <a:ea typeface="微软雅黑" pitchFamily="34" charset="-122"/>
              </a:rPr>
              <a:t>22</a:t>
            </a:r>
            <a:r>
              <a:rPr lang="zh-CN" altLang="en-US" kern="0" dirty="0" smtClean="0">
                <a:solidFill>
                  <a:srgbClr val="000000"/>
                </a:solidFill>
                <a:latin typeface="微软雅黑" pitchFamily="34" charset="-122"/>
                <a:ea typeface="微软雅黑" pitchFamily="34" charset="-122"/>
              </a:rPr>
              <a:t>个学科进行了分类标引；</a:t>
            </a:r>
            <a:endParaRPr lang="en-US" altLang="zh-CN" kern="0" dirty="0" smtClean="0">
              <a:solidFill>
                <a:srgbClr val="000000"/>
              </a:solidFill>
              <a:latin typeface="微软雅黑" pitchFamily="34" charset="-122"/>
              <a:ea typeface="微软雅黑" pitchFamily="34" charset="-122"/>
            </a:endParaRPr>
          </a:p>
          <a:p>
            <a:pPr>
              <a:buClr>
                <a:srgbClr val="6817FF">
                  <a:lumMod val="75000"/>
                </a:srgbClr>
              </a:buClr>
              <a:defRPr/>
            </a:pPr>
            <a:r>
              <a:rPr lang="zh-CN" altLang="zh-CN" kern="0" dirty="0" smtClean="0">
                <a:solidFill>
                  <a:srgbClr val="000000"/>
                </a:solidFill>
                <a:latin typeface="微软雅黑" pitchFamily="34" charset="-122"/>
                <a:ea typeface="微软雅黑" pitchFamily="34" charset="-122"/>
              </a:rPr>
              <a:t>基于科学家、</a:t>
            </a:r>
            <a:r>
              <a:rPr lang="zh-CN" altLang="zh-CN" b="1" kern="0" dirty="0" smtClean="0">
                <a:solidFill>
                  <a:srgbClr val="0070C0"/>
                </a:solidFill>
                <a:latin typeface="微软雅黑" pitchFamily="34" charset="-122"/>
                <a:ea typeface="微软雅黑" pitchFamily="34" charset="-122"/>
              </a:rPr>
              <a:t>研究机构（或大学）、</a:t>
            </a:r>
            <a:r>
              <a:rPr lang="zh-CN" altLang="zh-CN" kern="0" dirty="0" smtClean="0">
                <a:solidFill>
                  <a:srgbClr val="000000"/>
                </a:solidFill>
                <a:latin typeface="微软雅黑" pitchFamily="34" charset="-122"/>
                <a:ea typeface="微软雅黑" pitchFamily="34" charset="-122"/>
              </a:rPr>
              <a:t>国家（或地区）及学术期刊的研究成果数量和影响力指标，以及在全球各研究领域中的排名</a:t>
            </a:r>
            <a:endParaRPr lang="en-US" altLang="zh-CN" kern="0" dirty="0" smtClean="0">
              <a:solidFill>
                <a:srgbClr val="000000"/>
              </a:solidFill>
              <a:latin typeface="微软雅黑" pitchFamily="34" charset="-122"/>
              <a:ea typeface="微软雅黑" pitchFamily="34" charset="-122"/>
            </a:endParaRPr>
          </a:p>
          <a:p>
            <a:pPr>
              <a:buClr>
                <a:srgbClr val="6817FF">
                  <a:lumMod val="75000"/>
                </a:srgbClr>
              </a:buClr>
              <a:defRPr/>
            </a:pPr>
            <a:r>
              <a:rPr lang="zh-CN" altLang="en-US" kern="0" dirty="0" smtClean="0">
                <a:solidFill>
                  <a:srgbClr val="000000"/>
                </a:solidFill>
                <a:latin typeface="微软雅黑" pitchFamily="34" charset="-122"/>
                <a:ea typeface="微软雅黑" pitchFamily="34" charset="-122"/>
              </a:rPr>
              <a:t>全球各学科领域的论文被引频次基准值</a:t>
            </a:r>
            <a:endParaRPr lang="zh-CN" altLang="zh-CN" kern="0" dirty="0" smtClean="0">
              <a:solidFill>
                <a:srgbClr val="000000"/>
              </a:solidFill>
              <a:latin typeface="微软雅黑" pitchFamily="34" charset="-122"/>
              <a:ea typeface="微软雅黑" pitchFamily="34" charset="-122"/>
            </a:endParaRPr>
          </a:p>
          <a:p>
            <a:pPr>
              <a:buClr>
                <a:srgbClr val="6817FF">
                  <a:lumMod val="75000"/>
                </a:srgbClr>
              </a:buClr>
              <a:defRPr/>
            </a:pPr>
            <a:r>
              <a:rPr lang="zh-CN" altLang="zh-CN" kern="0" dirty="0" smtClean="0">
                <a:solidFill>
                  <a:srgbClr val="000000"/>
                </a:solidFill>
                <a:latin typeface="微软雅黑" pitchFamily="34" charset="-122"/>
                <a:ea typeface="微软雅黑" pitchFamily="34" charset="-122"/>
              </a:rPr>
              <a:t>高被引论文</a:t>
            </a:r>
            <a:r>
              <a:rPr lang="zh-CN" altLang="en-US" kern="0" dirty="0" smtClean="0">
                <a:solidFill>
                  <a:srgbClr val="000000"/>
                </a:solidFill>
                <a:latin typeface="微软雅黑" pitchFamily="34" charset="-122"/>
                <a:ea typeface="微软雅黑" pitchFamily="34" charset="-122"/>
              </a:rPr>
              <a:t>、</a:t>
            </a:r>
            <a:r>
              <a:rPr lang="zh-CN" altLang="zh-CN" kern="0" dirty="0" smtClean="0">
                <a:solidFill>
                  <a:srgbClr val="000000"/>
                </a:solidFill>
                <a:latin typeface="微软雅黑" pitchFamily="34" charset="-122"/>
                <a:ea typeface="微软雅黑" pitchFamily="34" charset="-122"/>
              </a:rPr>
              <a:t>热</a:t>
            </a:r>
            <a:r>
              <a:rPr lang="zh-CN" altLang="en-US" kern="0" dirty="0" smtClean="0">
                <a:solidFill>
                  <a:srgbClr val="000000"/>
                </a:solidFill>
                <a:latin typeface="微软雅黑" pitchFamily="34" charset="-122"/>
                <a:ea typeface="微软雅黑" pitchFamily="34" charset="-122"/>
              </a:rPr>
              <a:t>点</a:t>
            </a:r>
            <a:r>
              <a:rPr lang="zh-CN" altLang="zh-CN" kern="0" dirty="0" smtClean="0">
                <a:solidFill>
                  <a:srgbClr val="000000"/>
                </a:solidFill>
                <a:latin typeface="微软雅黑" pitchFamily="34" charset="-122"/>
                <a:ea typeface="微软雅黑" pitchFamily="34" charset="-122"/>
              </a:rPr>
              <a:t>论文</a:t>
            </a:r>
            <a:r>
              <a:rPr lang="zh-CN" altLang="en-US" kern="0" dirty="0" smtClean="0">
                <a:solidFill>
                  <a:srgbClr val="000000"/>
                </a:solidFill>
                <a:latin typeface="微软雅黑" pitchFamily="34" charset="-122"/>
                <a:ea typeface="微软雅黑" pitchFamily="34" charset="-122"/>
              </a:rPr>
              <a:t>和研究前沿</a:t>
            </a:r>
            <a:endParaRPr lang="zh-CN" altLang="zh-CN" kern="0" dirty="0" smtClean="0">
              <a:solidFill>
                <a:srgbClr val="000000"/>
              </a:solidFill>
              <a:latin typeface="微软雅黑" pitchFamily="34" charset="-122"/>
              <a:ea typeface="微软雅黑" pitchFamily="34" charset="-122"/>
            </a:endParaRPr>
          </a:p>
        </p:txBody>
      </p:sp>
      <p:sp>
        <p:nvSpPr>
          <p:cNvPr id="9" name="矩形 5"/>
          <p:cNvSpPr/>
          <p:nvPr/>
        </p:nvSpPr>
        <p:spPr>
          <a:xfrm>
            <a:off x="4572000" y="5085184"/>
            <a:ext cx="4392612" cy="1016000"/>
          </a:xfrm>
          <a:prstGeom prst="rect">
            <a:avLst/>
          </a:prstGeom>
          <a:solidFill>
            <a:schemeClr val="accent1">
              <a:lumMod val="75000"/>
            </a:schemeClr>
          </a:solidFill>
          <a:ln w="9525" cap="flat" cmpd="sng" algn="ctr">
            <a:noFill/>
            <a:prstDash val="solid"/>
          </a:ln>
          <a:effectLst>
            <a:outerShdw blurRad="40000" dist="23000" dir="5400000" rotWithShape="0">
              <a:srgbClr val="000000">
                <a:alpha val="35000"/>
              </a:srgbClr>
            </a:outerShdw>
          </a:effectLst>
        </p:spPr>
        <p:txBody>
          <a:bodyPr>
            <a:spAutoFit/>
          </a:bodyPr>
          <a:lstStyle/>
          <a:p>
            <a:pPr>
              <a:defRPr/>
            </a:pPr>
            <a:r>
              <a:rPr lang="en-US" altLang="zh-CN" sz="2000" kern="0" dirty="0">
                <a:solidFill>
                  <a:srgbClr val="FFFFFF"/>
                </a:solidFill>
                <a:latin typeface="微软雅黑" pitchFamily="34" charset="-122"/>
                <a:ea typeface="微软雅黑" pitchFamily="34" charset="-122"/>
              </a:rPr>
              <a:t>ESI</a:t>
            </a:r>
            <a:r>
              <a:rPr lang="zh-CN" altLang="en-US" sz="2000" kern="0" dirty="0">
                <a:solidFill>
                  <a:srgbClr val="FFFFFF"/>
                </a:solidFill>
                <a:latin typeface="微软雅黑" pitchFamily="34" charset="-122"/>
                <a:ea typeface="微软雅黑" pitchFamily="34" charset="-122"/>
              </a:rPr>
              <a:t>指标成为</a:t>
            </a:r>
            <a:r>
              <a:rPr lang="en-US" altLang="zh-CN" sz="2000" kern="0" dirty="0">
                <a:solidFill>
                  <a:srgbClr val="FFFFFF"/>
                </a:solidFill>
                <a:latin typeface="微软雅黑" pitchFamily="34" charset="-122"/>
                <a:ea typeface="微软雅黑" pitchFamily="34" charset="-122"/>
              </a:rPr>
              <a:t>2012</a:t>
            </a:r>
            <a:r>
              <a:rPr lang="zh-CN" altLang="en-US" sz="2000" kern="0" dirty="0" smtClean="0">
                <a:solidFill>
                  <a:srgbClr val="FFFFFF"/>
                </a:solidFill>
                <a:latin typeface="微软雅黑" pitchFamily="34" charset="-122"/>
                <a:ea typeface="微软雅黑" pitchFamily="34" charset="-122"/>
              </a:rPr>
              <a:t>年和</a:t>
            </a:r>
            <a:r>
              <a:rPr lang="en-US" altLang="zh-CN" sz="2000" kern="0" dirty="0" smtClean="0">
                <a:solidFill>
                  <a:srgbClr val="FFFFFF"/>
                </a:solidFill>
                <a:latin typeface="微软雅黑" pitchFamily="34" charset="-122"/>
                <a:ea typeface="微软雅黑" pitchFamily="34" charset="-122"/>
              </a:rPr>
              <a:t>2016</a:t>
            </a:r>
            <a:r>
              <a:rPr lang="zh-CN" altLang="en-US" sz="2000" kern="0" dirty="0" smtClean="0">
                <a:solidFill>
                  <a:srgbClr val="FFFFFF"/>
                </a:solidFill>
                <a:latin typeface="微软雅黑" pitchFamily="34" charset="-122"/>
                <a:ea typeface="微软雅黑" pitchFamily="34" charset="-122"/>
              </a:rPr>
              <a:t>年教</a:t>
            </a:r>
            <a:r>
              <a:rPr lang="zh-CN" altLang="en-US" sz="2000" kern="0" dirty="0">
                <a:solidFill>
                  <a:srgbClr val="FFFFFF"/>
                </a:solidFill>
                <a:latin typeface="微软雅黑" pitchFamily="34" charset="-122"/>
                <a:ea typeface="微软雅黑" pitchFamily="34" charset="-122"/>
              </a:rPr>
              <a:t>育部学位与研究生教育发展中心的重要评估指标，并纳入协同创新项目的评定</a:t>
            </a:r>
            <a:endParaRPr lang="en-US" altLang="zh-CN" sz="2000" kern="0" dirty="0">
              <a:solidFill>
                <a:srgbClr val="FFFFFF"/>
              </a:solidFill>
              <a:latin typeface="微软雅黑" pitchFamily="34" charset="-122"/>
              <a:ea typeface="微软雅黑" pitchFamily="34" charset="-122"/>
            </a:endParaRPr>
          </a:p>
        </p:txBody>
      </p:sp>
      <p:sp>
        <p:nvSpPr>
          <p:cNvPr id="10" name="Title 9"/>
          <p:cNvSpPr>
            <a:spLocks noGrp="1"/>
          </p:cNvSpPr>
          <p:nvPr>
            <p:ph type="title"/>
          </p:nvPr>
        </p:nvSpPr>
        <p:spPr>
          <a:xfrm>
            <a:off x="429570" y="581417"/>
            <a:ext cx="8390828" cy="399311"/>
          </a:xfrm>
        </p:spPr>
        <p:txBody>
          <a:bodyPr/>
          <a:lstStyle/>
          <a:p>
            <a:r>
              <a:rPr lang="en-US" altLang="zh-CN" sz="2400" dirty="0">
                <a:solidFill>
                  <a:srgbClr val="6817FF"/>
                </a:solidFill>
                <a:latin typeface="微软雅黑" panose="020B0503020204020204" pitchFamily="34" charset="-122"/>
                <a:ea typeface="微软雅黑" panose="020B0503020204020204" pitchFamily="34" charset="-122"/>
                <a:cs typeface="Arial" pitchFamily="34" charset="0"/>
              </a:rPr>
              <a:t>Essential Science Indicators </a:t>
            </a:r>
            <a:r>
              <a:rPr lang="zh-CN" altLang="en-US" sz="2400" dirty="0">
                <a:solidFill>
                  <a:srgbClr val="6817FF"/>
                </a:solidFill>
                <a:latin typeface="微软雅黑" panose="020B0503020204020204" pitchFamily="34" charset="-122"/>
                <a:ea typeface="微软雅黑" panose="020B0503020204020204" pitchFamily="34" charset="-122"/>
                <a:cs typeface="Arial" pitchFamily="34" charset="0"/>
              </a:rPr>
              <a:t>定量分析研究绩效的工具</a:t>
            </a:r>
            <a:r>
              <a:rPr lang="en-US" altLang="zh-CN" sz="2900" dirty="0">
                <a:solidFill>
                  <a:srgbClr val="6817FF"/>
                </a:solidFill>
                <a:latin typeface="微软雅黑" panose="020B0503020204020204" pitchFamily="34" charset="-122"/>
                <a:ea typeface="微软雅黑" panose="020B0503020204020204" pitchFamily="34" charset="-122"/>
                <a:cs typeface="Arial" pitchFamily="34" charset="0"/>
              </a:rPr>
              <a:t/>
            </a:r>
            <a:br>
              <a:rPr lang="en-US" altLang="zh-CN" sz="2900" dirty="0">
                <a:solidFill>
                  <a:srgbClr val="6817FF"/>
                </a:solidFill>
                <a:latin typeface="微软雅黑" panose="020B0503020204020204" pitchFamily="34" charset="-122"/>
                <a:ea typeface="微软雅黑" panose="020B0503020204020204" pitchFamily="34" charset="-122"/>
                <a:cs typeface="Arial" pitchFamily="34" charset="0"/>
              </a:rPr>
            </a:br>
            <a:endParaRPr lang="en-US" sz="2900" dirty="0">
              <a:solidFill>
                <a:srgbClr val="6817FF"/>
              </a:solidFill>
              <a:latin typeface="微软雅黑" panose="020B0503020204020204" pitchFamily="34" charset="-122"/>
              <a:ea typeface="微软雅黑" panose="020B0503020204020204" pitchFamily="34" charset="-122"/>
              <a:cs typeface="Arial" pitchFamily="34" charset="0"/>
            </a:endParaRPr>
          </a:p>
        </p:txBody>
      </p:sp>
      <p:sp>
        <p:nvSpPr>
          <p:cNvPr id="12" name="Text Placeholder 11"/>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0686018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4035" name="内容占位符 2"/>
          <p:cNvSpPr>
            <a:spLocks noGrp="1"/>
          </p:cNvSpPr>
          <p:nvPr>
            <p:ph idx="1"/>
          </p:nvPr>
        </p:nvSpPr>
        <p:spPr>
          <a:xfrm>
            <a:off x="917575" y="1484784"/>
            <a:ext cx="8683624" cy="3484959"/>
          </a:xfrm>
        </p:spPr>
        <p:txBody>
          <a:bodyPr/>
          <a:lstStyle/>
          <a:p>
            <a:r>
              <a:rPr lang="zh-CN" altLang="en-US" sz="2000" dirty="0">
                <a:latin typeface="Microsoft YaHei" panose="020B0503020204020204" pitchFamily="34" charset="-122"/>
                <a:ea typeface="Microsoft YaHei" panose="020B0503020204020204" pitchFamily="34" charset="-122"/>
              </a:rPr>
              <a:t>以滚动 </a:t>
            </a:r>
            <a:r>
              <a:rPr lang="en-US" altLang="zh-CN" sz="2000" b="1" dirty="0">
                <a:solidFill>
                  <a:schemeClr val="accent1"/>
                </a:solidFill>
                <a:latin typeface="Microsoft YaHei" panose="020B0503020204020204" pitchFamily="34" charset="-122"/>
                <a:ea typeface="Microsoft YaHei" panose="020B0503020204020204" pitchFamily="34" charset="-122"/>
              </a:rPr>
              <a:t>10 </a:t>
            </a:r>
            <a:r>
              <a:rPr lang="zh-CN" altLang="en-US" sz="2000" b="1" dirty="0">
                <a:solidFill>
                  <a:schemeClr val="accent1"/>
                </a:solidFill>
                <a:latin typeface="Microsoft YaHei" panose="020B0503020204020204" pitchFamily="34" charset="-122"/>
                <a:ea typeface="Microsoft YaHei" panose="020B0503020204020204" pitchFamily="34" charset="-122"/>
              </a:rPr>
              <a:t>年 </a:t>
            </a:r>
            <a:r>
              <a:rPr lang="zh-CN" altLang="en-US" sz="2000" dirty="0">
                <a:latin typeface="Microsoft YaHei" panose="020B0503020204020204" pitchFamily="34" charset="-122"/>
                <a:ea typeface="Microsoft YaHei" panose="020B0503020204020204" pitchFamily="34" charset="-122"/>
              </a:rPr>
              <a:t>为统计周期，每 </a:t>
            </a:r>
            <a:r>
              <a:rPr lang="en-US" altLang="zh-CN" sz="2000" b="1" dirty="0">
                <a:solidFill>
                  <a:schemeClr val="accent1"/>
                </a:solidFill>
                <a:latin typeface="Microsoft YaHei" panose="020B0503020204020204" pitchFamily="34" charset="-122"/>
                <a:ea typeface="Microsoft YaHei" panose="020B0503020204020204" pitchFamily="34" charset="-122"/>
              </a:rPr>
              <a:t>2</a:t>
            </a:r>
            <a:r>
              <a:rPr lang="zh-CN" altLang="en-US" sz="2000" b="1" dirty="0">
                <a:solidFill>
                  <a:schemeClr val="accent1"/>
                </a:solidFill>
                <a:latin typeface="Microsoft YaHei" panose="020B0503020204020204" pitchFamily="34" charset="-122"/>
                <a:ea typeface="Microsoft YaHei" panose="020B0503020204020204" pitchFamily="34" charset="-122"/>
              </a:rPr>
              <a:t>个月 </a:t>
            </a:r>
            <a:r>
              <a:rPr lang="zh-CN" altLang="en-US" sz="2000" dirty="0">
                <a:latin typeface="Microsoft YaHei" panose="020B0503020204020204" pitchFamily="34" charset="-122"/>
                <a:ea typeface="Microsoft YaHei" panose="020B0503020204020204" pitchFamily="34" charset="-122"/>
              </a:rPr>
              <a:t>更新一</a:t>
            </a:r>
            <a:r>
              <a:rPr lang="zh-CN" altLang="en-US" sz="2000" dirty="0" smtClean="0">
                <a:latin typeface="Microsoft YaHei" panose="020B0503020204020204" pitchFamily="34" charset="-122"/>
                <a:ea typeface="Microsoft YaHei" panose="020B0503020204020204" pitchFamily="34" charset="-122"/>
              </a:rPr>
              <a:t>次</a:t>
            </a:r>
            <a:endParaRPr lang="en-US" altLang="zh-CN" sz="2000" dirty="0" smtClean="0">
              <a:latin typeface="Microsoft YaHei" panose="020B0503020204020204" pitchFamily="34" charset="-122"/>
              <a:ea typeface="Microsoft YaHei" panose="020B0503020204020204" pitchFamily="34" charset="-122"/>
            </a:endParaRPr>
          </a:p>
          <a:p>
            <a:pPr marL="0" indent="0">
              <a:buNone/>
            </a:pPr>
            <a:r>
              <a:rPr lang="en-US" altLang="zh-CN" sz="1600" i="1" dirty="0" smtClean="0">
                <a:latin typeface="Microsoft YaHei" panose="020B0503020204020204" pitchFamily="34" charset="-122"/>
                <a:ea typeface="Microsoft YaHei" panose="020B0503020204020204" pitchFamily="34" charset="-122"/>
              </a:rPr>
              <a:t>(</a:t>
            </a:r>
            <a:r>
              <a:rPr lang="zh-CN" altLang="en-US" sz="1600" i="1" dirty="0" smtClean="0">
                <a:latin typeface="Microsoft YaHei" panose="020B0503020204020204" pitchFamily="34" charset="-122"/>
                <a:ea typeface="Microsoft YaHei" panose="020B0503020204020204" pitchFamily="34" charset="-122"/>
              </a:rPr>
              <a:t>最新一次数据发布于</a:t>
            </a:r>
            <a:r>
              <a:rPr lang="en-US" altLang="zh-CN" sz="1600" i="1" dirty="0" smtClean="0">
                <a:latin typeface="Microsoft YaHei" panose="020B0503020204020204" pitchFamily="34" charset="-122"/>
                <a:ea typeface="Microsoft YaHei" panose="020B0503020204020204" pitchFamily="34" charset="-122"/>
              </a:rPr>
              <a:t>5</a:t>
            </a:r>
            <a:r>
              <a:rPr lang="zh-CN" altLang="en-US" sz="1600" i="1" dirty="0" smtClean="0">
                <a:latin typeface="Microsoft YaHei" panose="020B0503020204020204" pitchFamily="34" charset="-122"/>
                <a:ea typeface="Microsoft YaHei" panose="020B0503020204020204" pitchFamily="34" charset="-122"/>
              </a:rPr>
              <a:t>月</a:t>
            </a:r>
            <a:r>
              <a:rPr lang="en-US" altLang="zh-CN" sz="1600" i="1" dirty="0" smtClean="0">
                <a:latin typeface="Microsoft YaHei" panose="020B0503020204020204" pitchFamily="34" charset="-122"/>
                <a:ea typeface="Microsoft YaHei" panose="020B0503020204020204" pitchFamily="34" charset="-122"/>
              </a:rPr>
              <a:t>11</a:t>
            </a:r>
            <a:r>
              <a:rPr lang="zh-CN" altLang="en-US" sz="1600" i="1" dirty="0" smtClean="0">
                <a:latin typeface="Microsoft YaHei" panose="020B0503020204020204" pitchFamily="34" charset="-122"/>
                <a:ea typeface="Microsoft YaHei" panose="020B0503020204020204" pitchFamily="34" charset="-122"/>
              </a:rPr>
              <a:t>日，覆盖</a:t>
            </a:r>
            <a:r>
              <a:rPr lang="en-US" altLang="zh-CN" sz="1600" i="1" dirty="0" smtClean="0">
                <a:latin typeface="Microsoft YaHei" panose="020B0503020204020204" pitchFamily="34" charset="-122"/>
                <a:ea typeface="Microsoft YaHei" panose="020B0503020204020204" pitchFamily="34" charset="-122"/>
              </a:rPr>
              <a:t>2008</a:t>
            </a:r>
            <a:r>
              <a:rPr lang="zh-CN" altLang="en-US" sz="1600" i="1" dirty="0" smtClean="0">
                <a:latin typeface="Microsoft YaHei" panose="020B0503020204020204" pitchFamily="34" charset="-122"/>
                <a:ea typeface="Microsoft YaHei" panose="020B0503020204020204" pitchFamily="34" charset="-122"/>
              </a:rPr>
              <a:t>年</a:t>
            </a:r>
            <a:r>
              <a:rPr lang="en-US" altLang="zh-CN" sz="1600" i="1" dirty="0" smtClean="0">
                <a:latin typeface="Microsoft YaHei" panose="020B0503020204020204" pitchFamily="34" charset="-122"/>
                <a:ea typeface="Microsoft YaHei" panose="020B0503020204020204" pitchFamily="34" charset="-122"/>
              </a:rPr>
              <a:t>1</a:t>
            </a:r>
            <a:r>
              <a:rPr lang="zh-CN" altLang="en-US" sz="1600" i="1" dirty="0" smtClean="0">
                <a:latin typeface="Microsoft YaHei" panose="020B0503020204020204" pitchFamily="34" charset="-122"/>
                <a:ea typeface="Microsoft YaHei" panose="020B0503020204020204" pitchFamily="34" charset="-122"/>
              </a:rPr>
              <a:t>月</a:t>
            </a:r>
            <a:r>
              <a:rPr lang="en-US" altLang="zh-CN" sz="1600" i="1" dirty="0" smtClean="0">
                <a:latin typeface="Microsoft YaHei" panose="020B0503020204020204" pitchFamily="34" charset="-122"/>
                <a:ea typeface="Microsoft YaHei" panose="020B0503020204020204" pitchFamily="34" charset="-122"/>
              </a:rPr>
              <a:t>-2018</a:t>
            </a:r>
            <a:r>
              <a:rPr lang="zh-CN" altLang="en-US" sz="1600" i="1" dirty="0" smtClean="0">
                <a:latin typeface="Microsoft YaHei" panose="020B0503020204020204" pitchFamily="34" charset="-122"/>
                <a:ea typeface="Microsoft YaHei" panose="020B0503020204020204" pitchFamily="34" charset="-122"/>
              </a:rPr>
              <a:t>年</a:t>
            </a:r>
            <a:r>
              <a:rPr lang="en-US" altLang="zh-CN" sz="1600" i="1" dirty="0" smtClean="0">
                <a:latin typeface="Microsoft YaHei" panose="020B0503020204020204" pitchFamily="34" charset="-122"/>
                <a:ea typeface="Microsoft YaHei" panose="020B0503020204020204" pitchFamily="34" charset="-122"/>
              </a:rPr>
              <a:t>2</a:t>
            </a:r>
            <a:r>
              <a:rPr lang="zh-CN" altLang="en-US" sz="1600" i="1" dirty="0" smtClean="0">
                <a:latin typeface="Microsoft YaHei" panose="020B0503020204020204" pitchFamily="34" charset="-122"/>
                <a:ea typeface="Microsoft YaHei" panose="020B0503020204020204" pitchFamily="34" charset="-122"/>
              </a:rPr>
              <a:t>月的数据</a:t>
            </a:r>
            <a:r>
              <a:rPr lang="en-US" altLang="zh-CN" sz="1600" i="1" dirty="0" smtClean="0">
                <a:latin typeface="Microsoft YaHei" panose="020B0503020204020204" pitchFamily="34" charset="-122"/>
                <a:ea typeface="Microsoft YaHei" panose="020B0503020204020204" pitchFamily="34" charset="-122"/>
              </a:rPr>
              <a:t>)</a:t>
            </a:r>
          </a:p>
          <a:p>
            <a:pPr marL="0" indent="0">
              <a:buNone/>
            </a:pPr>
            <a:endParaRPr lang="en-US" altLang="zh-CN" sz="1400" i="1" dirty="0">
              <a:latin typeface="Microsoft YaHei" panose="020B0503020204020204" pitchFamily="34" charset="-122"/>
              <a:ea typeface="Microsoft YaHei" panose="020B0503020204020204" pitchFamily="34" charset="-122"/>
            </a:endParaRPr>
          </a:p>
          <a:p>
            <a:r>
              <a:rPr lang="zh-CN" altLang="en-US" sz="2000" dirty="0" smtClean="0">
                <a:latin typeface="Microsoft YaHei" panose="020B0503020204020204" pitchFamily="34" charset="-122"/>
                <a:ea typeface="Microsoft YaHei" panose="020B0503020204020204" pitchFamily="34" charset="-122"/>
              </a:rPr>
              <a:t>仅</a:t>
            </a:r>
            <a:r>
              <a:rPr lang="zh-CN" altLang="en-US" sz="2000" dirty="0">
                <a:latin typeface="Microsoft YaHei" panose="020B0503020204020204" pitchFamily="34" charset="-122"/>
                <a:ea typeface="Microsoft YaHei" panose="020B0503020204020204" pitchFamily="34" charset="-122"/>
              </a:rPr>
              <a:t>以 </a:t>
            </a:r>
            <a:r>
              <a:rPr lang="zh-CN" altLang="en-US" sz="2000" b="1" dirty="0">
                <a:solidFill>
                  <a:schemeClr val="accent1"/>
                </a:solidFill>
                <a:latin typeface="Microsoft YaHei" panose="020B0503020204020204" pitchFamily="34" charset="-122"/>
                <a:ea typeface="Microsoft YaHei" panose="020B0503020204020204" pitchFamily="34" charset="-122"/>
              </a:rPr>
              <a:t>被引用次数</a:t>
            </a:r>
            <a:r>
              <a:rPr lang="zh-CN" altLang="en-US" sz="2000" b="1" dirty="0">
                <a:solidFill>
                  <a:schemeClr val="tx2"/>
                </a:solidFill>
                <a:latin typeface="Microsoft YaHei" panose="020B0503020204020204" pitchFamily="34" charset="-122"/>
                <a:ea typeface="Microsoft YaHei" panose="020B0503020204020204" pitchFamily="34" charset="-122"/>
              </a:rPr>
              <a:t> </a:t>
            </a:r>
            <a:r>
              <a:rPr lang="zh-CN" altLang="en-US" sz="2000" dirty="0">
                <a:latin typeface="Microsoft YaHei" panose="020B0503020204020204" pitchFamily="34" charset="-122"/>
                <a:ea typeface="Microsoft YaHei" panose="020B0503020204020204" pitchFamily="34" charset="-122"/>
              </a:rPr>
              <a:t>进行排名，与 </a:t>
            </a:r>
            <a:r>
              <a:rPr lang="zh-CN" altLang="en-US" sz="2000" b="1" dirty="0">
                <a:solidFill>
                  <a:schemeClr val="accent1"/>
                </a:solidFill>
                <a:latin typeface="Microsoft YaHei" panose="020B0503020204020204" pitchFamily="34" charset="-122"/>
                <a:ea typeface="Microsoft YaHei" panose="020B0503020204020204" pitchFamily="34" charset="-122"/>
              </a:rPr>
              <a:t>文章数 </a:t>
            </a:r>
            <a:r>
              <a:rPr lang="zh-CN" altLang="en-US" sz="2000" dirty="0" smtClean="0">
                <a:latin typeface="Microsoft YaHei" panose="020B0503020204020204" pitchFamily="34" charset="-122"/>
                <a:ea typeface="Microsoft YaHei" panose="020B0503020204020204" pitchFamily="34" charset="-122"/>
              </a:rPr>
              <a:t>无关</a:t>
            </a:r>
            <a:endParaRPr lang="en-US" altLang="zh-CN" sz="2000" dirty="0" smtClean="0">
              <a:latin typeface="Microsoft YaHei" panose="020B0503020204020204" pitchFamily="34" charset="-122"/>
              <a:ea typeface="Microsoft YaHei" panose="020B0503020204020204" pitchFamily="34" charset="-122"/>
            </a:endParaRPr>
          </a:p>
          <a:p>
            <a:r>
              <a:rPr lang="zh-CN" altLang="en-US" sz="2000" dirty="0">
                <a:latin typeface="Microsoft YaHei" panose="020B0503020204020204" pitchFamily="34" charset="-122"/>
                <a:ea typeface="Microsoft YaHei" panose="020B0503020204020204" pitchFamily="34" charset="-122"/>
              </a:rPr>
              <a:t>仅统计</a:t>
            </a:r>
            <a:r>
              <a:rPr lang="en-US" altLang="zh-CN" sz="2000" b="1" dirty="0" smtClean="0">
                <a:solidFill>
                  <a:schemeClr val="accent1"/>
                </a:solidFill>
                <a:latin typeface="微软雅黑" panose="020B0503020204020204" pitchFamily="34" charset="-122"/>
                <a:ea typeface="微软雅黑" panose="020B0503020204020204" pitchFamily="34" charset="-122"/>
              </a:rPr>
              <a:t>Article/Review</a:t>
            </a:r>
            <a:endParaRPr lang="en-US" altLang="zh-CN" sz="2000" b="1" dirty="0">
              <a:solidFill>
                <a:schemeClr val="accent1"/>
              </a:solidFill>
              <a:latin typeface="微软雅黑" panose="020B0503020204020204" pitchFamily="34" charset="-122"/>
              <a:ea typeface="微软雅黑" panose="020B0503020204020204" pitchFamily="34" charset="-122"/>
            </a:endParaRPr>
          </a:p>
          <a:p>
            <a:r>
              <a:rPr lang="zh-CN" altLang="en-US" sz="2000" dirty="0">
                <a:latin typeface="Microsoft YaHei" panose="020B0503020204020204" pitchFamily="34" charset="-122"/>
                <a:ea typeface="Microsoft YaHei" panose="020B0503020204020204" pitchFamily="34" charset="-122"/>
              </a:rPr>
              <a:t>将 </a:t>
            </a:r>
            <a:r>
              <a:rPr lang="en-US" altLang="zh-CN" sz="2000" b="1" dirty="0">
                <a:solidFill>
                  <a:schemeClr val="accent1"/>
                </a:solidFill>
                <a:latin typeface="Microsoft YaHei" panose="020B0503020204020204" pitchFamily="34" charset="-122"/>
                <a:ea typeface="Microsoft YaHei" panose="020B0503020204020204" pitchFamily="34" charset="-122"/>
              </a:rPr>
              <a:t>SCIE\SSCI</a:t>
            </a:r>
            <a:r>
              <a:rPr lang="en-US" altLang="zh-CN" sz="2000" b="1" dirty="0">
                <a:solidFill>
                  <a:schemeClr val="tx2"/>
                </a:solidFill>
                <a:latin typeface="Microsoft YaHei" panose="020B0503020204020204" pitchFamily="34" charset="-122"/>
                <a:ea typeface="Microsoft YaHei" panose="020B0503020204020204" pitchFamily="34" charset="-122"/>
              </a:rPr>
              <a:t> </a:t>
            </a:r>
            <a:r>
              <a:rPr lang="zh-CN" altLang="en-US" sz="2000" dirty="0">
                <a:latin typeface="Microsoft YaHei" panose="020B0503020204020204" pitchFamily="34" charset="-122"/>
                <a:ea typeface="Microsoft YaHei" panose="020B0503020204020204" pitchFamily="34" charset="-122"/>
              </a:rPr>
              <a:t>收录的期刊划分到 </a:t>
            </a:r>
            <a:r>
              <a:rPr lang="en-US" altLang="zh-CN" sz="2000" b="1" dirty="0">
                <a:solidFill>
                  <a:schemeClr val="accent1"/>
                </a:solidFill>
                <a:latin typeface="Microsoft YaHei" panose="020B0503020204020204" pitchFamily="34" charset="-122"/>
                <a:ea typeface="Microsoft YaHei" panose="020B0503020204020204" pitchFamily="34" charset="-122"/>
              </a:rPr>
              <a:t>22</a:t>
            </a:r>
            <a:r>
              <a:rPr lang="zh-CN" altLang="en-US" sz="2000" b="1" dirty="0">
                <a:solidFill>
                  <a:schemeClr val="accent1"/>
                </a:solidFill>
                <a:latin typeface="Microsoft YaHei" panose="020B0503020204020204" pitchFamily="34" charset="-122"/>
                <a:ea typeface="Microsoft YaHei" panose="020B0503020204020204" pitchFamily="34" charset="-122"/>
              </a:rPr>
              <a:t>个学科</a:t>
            </a:r>
            <a:r>
              <a:rPr lang="zh-CN" altLang="en-US" sz="2000" b="1" dirty="0">
                <a:solidFill>
                  <a:schemeClr val="tx2"/>
                </a:solidFill>
                <a:latin typeface="Microsoft YaHei" panose="020B0503020204020204" pitchFamily="34" charset="-122"/>
                <a:ea typeface="Microsoft YaHei" panose="020B0503020204020204" pitchFamily="34" charset="-122"/>
              </a:rPr>
              <a:t> </a:t>
            </a:r>
            <a:r>
              <a:rPr lang="zh-CN" altLang="en-US" sz="2000" dirty="0">
                <a:latin typeface="Microsoft YaHei" panose="020B0503020204020204" pitchFamily="34" charset="-122"/>
                <a:ea typeface="Microsoft YaHei" panose="020B0503020204020204" pitchFamily="34" charset="-122"/>
              </a:rPr>
              <a:t>大类：</a:t>
            </a:r>
            <a:endParaRPr lang="en-US" altLang="zh-CN" sz="2000" dirty="0">
              <a:latin typeface="Microsoft YaHei" panose="020B0503020204020204" pitchFamily="34" charset="-122"/>
              <a:ea typeface="Microsoft YaHei" panose="020B0503020204020204" pitchFamily="34" charset="-122"/>
            </a:endParaRPr>
          </a:p>
          <a:p>
            <a:pPr>
              <a:buFontTx/>
              <a:buNone/>
            </a:pPr>
            <a:r>
              <a:rPr lang="zh-CN" altLang="en-US" sz="2000" dirty="0">
                <a:solidFill>
                  <a:schemeClr val="accent2">
                    <a:lumMod val="75000"/>
                  </a:schemeClr>
                </a:solidFill>
                <a:latin typeface="Microsoft YaHei" panose="020B0503020204020204" pitchFamily="34" charset="-122"/>
                <a:ea typeface="Microsoft YaHei" panose="020B0503020204020204" pitchFamily="34" charset="-122"/>
              </a:rPr>
              <a:t>    </a:t>
            </a:r>
            <a:endParaRPr lang="en-US" altLang="zh-CN" sz="2000" dirty="0" smtClean="0">
              <a:solidFill>
                <a:schemeClr val="accent2">
                  <a:lumMod val="75000"/>
                </a:schemeClr>
              </a:solidFill>
              <a:latin typeface="Microsoft YaHei" panose="020B0503020204020204" pitchFamily="34" charset="-122"/>
              <a:ea typeface="Microsoft YaHei" panose="020B0503020204020204" pitchFamily="34" charset="-122"/>
            </a:endParaRPr>
          </a:p>
          <a:p>
            <a:pPr>
              <a:buFontTx/>
              <a:buNone/>
            </a:pPr>
            <a:r>
              <a:rPr lang="en-US" altLang="zh-CN" sz="2000" dirty="0">
                <a:solidFill>
                  <a:schemeClr val="accent2">
                    <a:lumMod val="75000"/>
                  </a:schemeClr>
                </a:solidFill>
                <a:latin typeface="Microsoft YaHei" panose="020B0503020204020204" pitchFamily="34" charset="-122"/>
                <a:ea typeface="Microsoft YaHei" panose="020B0503020204020204" pitchFamily="34" charset="-122"/>
              </a:rPr>
              <a:t> </a:t>
            </a:r>
            <a:r>
              <a:rPr lang="en-US" altLang="zh-CN" sz="2000" dirty="0" smtClean="0">
                <a:solidFill>
                  <a:schemeClr val="accent2">
                    <a:lumMod val="75000"/>
                  </a:schemeClr>
                </a:solidFill>
                <a:latin typeface="Microsoft YaHei" panose="020B0503020204020204" pitchFamily="34" charset="-122"/>
                <a:ea typeface="Microsoft YaHei" panose="020B0503020204020204" pitchFamily="34" charset="-122"/>
              </a:rPr>
              <a:t>   </a:t>
            </a:r>
            <a:r>
              <a:rPr lang="zh-CN" altLang="en-US" sz="2000" u="sng" dirty="0" smtClean="0">
                <a:solidFill>
                  <a:schemeClr val="accent2">
                    <a:lumMod val="75000"/>
                  </a:schemeClr>
                </a:solidFill>
                <a:latin typeface="Microsoft YaHei" panose="020B0503020204020204" pitchFamily="34" charset="-122"/>
                <a:ea typeface="Microsoft YaHei" panose="020B0503020204020204" pitchFamily="34" charset="-122"/>
              </a:rPr>
              <a:t>农</a:t>
            </a:r>
            <a:r>
              <a:rPr lang="zh-CN" altLang="en-US" sz="2000" u="sng" dirty="0">
                <a:solidFill>
                  <a:schemeClr val="accent2">
                    <a:lumMod val="75000"/>
                  </a:schemeClr>
                </a:solidFill>
                <a:latin typeface="Microsoft YaHei" panose="020B0503020204020204" pitchFamily="34" charset="-122"/>
                <a:ea typeface="Microsoft YaHei" panose="020B0503020204020204" pitchFamily="34" charset="-122"/>
              </a:rPr>
              <a:t>业科学</a:t>
            </a:r>
            <a:r>
              <a:rPr lang="zh-CN" altLang="en-US" sz="2000" dirty="0">
                <a:solidFill>
                  <a:schemeClr val="accent2">
                    <a:lumMod val="75000"/>
                  </a:schemeClr>
                </a:solidFill>
                <a:latin typeface="Microsoft YaHei" panose="020B0503020204020204" pitchFamily="34" charset="-122"/>
                <a:ea typeface="Microsoft YaHei" panose="020B0503020204020204" pitchFamily="34" charset="-122"/>
              </a:rPr>
              <a:t>    </a:t>
            </a:r>
            <a:r>
              <a:rPr lang="zh-CN" altLang="en-US" sz="2000" u="sng" dirty="0">
                <a:solidFill>
                  <a:schemeClr val="accent2">
                    <a:lumMod val="75000"/>
                  </a:schemeClr>
                </a:solidFill>
                <a:latin typeface="Microsoft YaHei" panose="020B0503020204020204" pitchFamily="34" charset="-122"/>
                <a:ea typeface="Microsoft YaHei" panose="020B0503020204020204" pitchFamily="34" charset="-122"/>
              </a:rPr>
              <a:t>生物学和生物化学</a:t>
            </a:r>
            <a:r>
              <a:rPr lang="zh-CN" altLang="en-US" sz="2000" dirty="0">
                <a:solidFill>
                  <a:schemeClr val="accent2">
                    <a:lumMod val="75000"/>
                  </a:schemeClr>
                </a:solidFill>
                <a:latin typeface="Microsoft YaHei" panose="020B0503020204020204" pitchFamily="34" charset="-122"/>
                <a:ea typeface="Microsoft YaHei" panose="020B0503020204020204" pitchFamily="34" charset="-122"/>
              </a:rPr>
              <a:t>    </a:t>
            </a:r>
            <a:r>
              <a:rPr lang="zh-CN" altLang="en-US" sz="2000" u="sng" dirty="0">
                <a:solidFill>
                  <a:schemeClr val="accent2">
                    <a:lumMod val="75000"/>
                  </a:schemeClr>
                </a:solidFill>
                <a:latin typeface="Microsoft YaHei" panose="020B0503020204020204" pitchFamily="34" charset="-122"/>
                <a:ea typeface="Microsoft YaHei" panose="020B0503020204020204" pitchFamily="34" charset="-122"/>
              </a:rPr>
              <a:t>临床医学</a:t>
            </a:r>
            <a:r>
              <a:rPr lang="zh-CN" altLang="en-US" sz="2000" b="1" dirty="0">
                <a:solidFill>
                  <a:schemeClr val="accent2">
                    <a:lumMod val="75000"/>
                  </a:schemeClr>
                </a:solidFill>
                <a:latin typeface="Microsoft YaHei" panose="020B0503020204020204" pitchFamily="34" charset="-122"/>
                <a:ea typeface="Microsoft YaHei" panose="020B0503020204020204" pitchFamily="34" charset="-122"/>
              </a:rPr>
              <a:t>    </a:t>
            </a:r>
            <a:r>
              <a:rPr lang="zh-CN" altLang="en-US" sz="2000" u="sng" dirty="0">
                <a:solidFill>
                  <a:schemeClr val="accent2">
                    <a:lumMod val="75000"/>
                  </a:schemeClr>
                </a:solidFill>
                <a:latin typeface="Microsoft YaHei" panose="020B0503020204020204" pitchFamily="34" charset="-122"/>
                <a:ea typeface="Microsoft YaHei" panose="020B0503020204020204" pitchFamily="34" charset="-122"/>
              </a:rPr>
              <a:t>计算机科学 </a:t>
            </a:r>
          </a:p>
          <a:p>
            <a:pPr>
              <a:buFontTx/>
              <a:buNone/>
            </a:pPr>
            <a:r>
              <a:rPr lang="zh-CN" altLang="en-US" sz="2000" dirty="0">
                <a:solidFill>
                  <a:schemeClr val="accent2">
                    <a:lumMod val="75000"/>
                  </a:schemeClr>
                </a:solidFill>
                <a:latin typeface="Microsoft YaHei" panose="020B0503020204020204" pitchFamily="34" charset="-122"/>
                <a:ea typeface="Microsoft YaHei" panose="020B0503020204020204" pitchFamily="34" charset="-122"/>
              </a:rPr>
              <a:t>    </a:t>
            </a:r>
            <a:r>
              <a:rPr lang="zh-CN" altLang="en-US" sz="2000" u="sng" dirty="0">
                <a:solidFill>
                  <a:schemeClr val="accent2">
                    <a:lumMod val="75000"/>
                  </a:schemeClr>
                </a:solidFill>
                <a:latin typeface="Microsoft YaHei" panose="020B0503020204020204" pitchFamily="34" charset="-122"/>
                <a:ea typeface="Microsoft YaHei" panose="020B0503020204020204" pitchFamily="34" charset="-122"/>
              </a:rPr>
              <a:t>空间科学</a:t>
            </a:r>
            <a:r>
              <a:rPr lang="zh-CN" altLang="en-US" sz="2000" dirty="0">
                <a:solidFill>
                  <a:schemeClr val="accent2">
                    <a:lumMod val="75000"/>
                  </a:schemeClr>
                </a:solidFill>
                <a:latin typeface="Microsoft YaHei" panose="020B0503020204020204" pitchFamily="34" charset="-122"/>
                <a:ea typeface="Microsoft YaHei" panose="020B0503020204020204" pitchFamily="34" charset="-122"/>
              </a:rPr>
              <a:t>    </a:t>
            </a:r>
            <a:r>
              <a:rPr lang="zh-CN" altLang="en-US" sz="2000" u="sng" dirty="0">
                <a:solidFill>
                  <a:schemeClr val="accent2">
                    <a:lumMod val="75000"/>
                  </a:schemeClr>
                </a:solidFill>
                <a:latin typeface="Microsoft YaHei" panose="020B0503020204020204" pitchFamily="34" charset="-122"/>
                <a:ea typeface="Microsoft YaHei" panose="020B0503020204020204" pitchFamily="34" charset="-122"/>
              </a:rPr>
              <a:t>经济和管理学</a:t>
            </a:r>
            <a:r>
              <a:rPr lang="zh-CN" altLang="en-US" sz="2000" dirty="0">
                <a:solidFill>
                  <a:schemeClr val="accent2">
                    <a:lumMod val="75000"/>
                  </a:schemeClr>
                </a:solidFill>
                <a:latin typeface="Microsoft YaHei" panose="020B0503020204020204" pitchFamily="34" charset="-122"/>
                <a:ea typeface="Microsoft YaHei" panose="020B0503020204020204" pitchFamily="34" charset="-122"/>
              </a:rPr>
              <a:t>    </a:t>
            </a:r>
            <a:r>
              <a:rPr lang="zh-CN" altLang="en-US" sz="2000" u="sng" dirty="0">
                <a:solidFill>
                  <a:schemeClr val="accent2">
                    <a:lumMod val="75000"/>
                  </a:schemeClr>
                </a:solidFill>
                <a:latin typeface="Microsoft YaHei" panose="020B0503020204020204" pitchFamily="34" charset="-122"/>
                <a:ea typeface="Microsoft YaHei" panose="020B0503020204020204" pitchFamily="34" charset="-122"/>
              </a:rPr>
              <a:t>环境科学</a:t>
            </a:r>
            <a:r>
              <a:rPr lang="en-US" altLang="zh-CN" sz="2000" u="sng" dirty="0">
                <a:solidFill>
                  <a:schemeClr val="accent2">
                    <a:lumMod val="75000"/>
                  </a:schemeClr>
                </a:solidFill>
                <a:latin typeface="Microsoft YaHei" panose="020B0503020204020204" pitchFamily="34" charset="-122"/>
                <a:ea typeface="Microsoft YaHei" panose="020B0503020204020204" pitchFamily="34" charset="-122"/>
              </a:rPr>
              <a:t>/</a:t>
            </a:r>
            <a:r>
              <a:rPr lang="zh-CN" altLang="en-US" sz="2000" u="sng" dirty="0">
                <a:solidFill>
                  <a:schemeClr val="accent2">
                    <a:lumMod val="75000"/>
                  </a:schemeClr>
                </a:solidFill>
                <a:latin typeface="Microsoft YaHei" panose="020B0503020204020204" pitchFamily="34" charset="-122"/>
                <a:ea typeface="Microsoft YaHei" panose="020B0503020204020204" pitchFamily="34" charset="-122"/>
              </a:rPr>
              <a:t>生态学</a:t>
            </a:r>
            <a:r>
              <a:rPr lang="zh-CN" altLang="en-US" sz="2000" dirty="0">
                <a:solidFill>
                  <a:schemeClr val="accent2">
                    <a:lumMod val="75000"/>
                  </a:schemeClr>
                </a:solidFill>
                <a:latin typeface="Microsoft YaHei" panose="020B0503020204020204" pitchFamily="34" charset="-122"/>
                <a:ea typeface="Microsoft YaHei" panose="020B0503020204020204" pitchFamily="34" charset="-122"/>
              </a:rPr>
              <a:t>    </a:t>
            </a:r>
            <a:r>
              <a:rPr lang="zh-CN" altLang="en-US" sz="2000" u="sng" dirty="0">
                <a:solidFill>
                  <a:schemeClr val="accent2">
                    <a:lumMod val="75000"/>
                  </a:schemeClr>
                </a:solidFill>
                <a:latin typeface="Microsoft YaHei" panose="020B0503020204020204" pitchFamily="34" charset="-122"/>
                <a:ea typeface="Microsoft YaHei" panose="020B0503020204020204" pitchFamily="34" charset="-122"/>
              </a:rPr>
              <a:t>地学</a:t>
            </a:r>
          </a:p>
          <a:p>
            <a:pPr>
              <a:buFontTx/>
              <a:buNone/>
            </a:pPr>
            <a:r>
              <a:rPr lang="zh-CN" altLang="en-US" sz="2000" dirty="0">
                <a:solidFill>
                  <a:schemeClr val="accent2">
                    <a:lumMod val="75000"/>
                  </a:schemeClr>
                </a:solidFill>
                <a:latin typeface="Microsoft YaHei" panose="020B0503020204020204" pitchFamily="34" charset="-122"/>
                <a:ea typeface="Microsoft YaHei" panose="020B0503020204020204" pitchFamily="34" charset="-122"/>
              </a:rPr>
              <a:t>    </a:t>
            </a:r>
            <a:r>
              <a:rPr lang="zh-CN" altLang="en-US" sz="2000" u="sng" dirty="0">
                <a:solidFill>
                  <a:schemeClr val="accent2">
                    <a:lumMod val="75000"/>
                  </a:schemeClr>
                </a:solidFill>
                <a:latin typeface="Microsoft YaHei" panose="020B0503020204020204" pitchFamily="34" charset="-122"/>
                <a:ea typeface="Microsoft YaHei" panose="020B0503020204020204" pitchFamily="34" charset="-122"/>
              </a:rPr>
              <a:t>材料科学</a:t>
            </a:r>
            <a:r>
              <a:rPr lang="zh-CN" altLang="en-US" sz="2000" dirty="0">
                <a:solidFill>
                  <a:schemeClr val="accent2">
                    <a:lumMod val="75000"/>
                  </a:schemeClr>
                </a:solidFill>
                <a:latin typeface="Microsoft YaHei" panose="020B0503020204020204" pitchFamily="34" charset="-122"/>
                <a:ea typeface="Microsoft YaHei" panose="020B0503020204020204" pitchFamily="34" charset="-122"/>
              </a:rPr>
              <a:t>    </a:t>
            </a:r>
            <a:r>
              <a:rPr lang="zh-CN" altLang="en-US" sz="2000" u="sng" dirty="0">
                <a:solidFill>
                  <a:schemeClr val="accent2">
                    <a:lumMod val="75000"/>
                  </a:schemeClr>
                </a:solidFill>
                <a:latin typeface="Microsoft YaHei" panose="020B0503020204020204" pitchFamily="34" charset="-122"/>
                <a:ea typeface="Microsoft YaHei" panose="020B0503020204020204" pitchFamily="34" charset="-122"/>
              </a:rPr>
              <a:t>数学</a:t>
            </a:r>
            <a:r>
              <a:rPr lang="zh-CN" altLang="en-US" sz="2000" dirty="0">
                <a:solidFill>
                  <a:schemeClr val="accent2">
                    <a:lumMod val="75000"/>
                  </a:schemeClr>
                </a:solidFill>
                <a:latin typeface="Microsoft YaHei" panose="020B0503020204020204" pitchFamily="34" charset="-122"/>
                <a:ea typeface="Microsoft YaHei" panose="020B0503020204020204" pitchFamily="34" charset="-122"/>
              </a:rPr>
              <a:t>    </a:t>
            </a:r>
            <a:r>
              <a:rPr lang="zh-CN" altLang="en-US" sz="2000" u="sng" dirty="0">
                <a:solidFill>
                  <a:schemeClr val="accent2">
                    <a:lumMod val="75000"/>
                  </a:schemeClr>
                </a:solidFill>
                <a:latin typeface="Microsoft YaHei" panose="020B0503020204020204" pitchFamily="34" charset="-122"/>
                <a:ea typeface="Microsoft YaHei" panose="020B0503020204020204" pitchFamily="34" charset="-122"/>
              </a:rPr>
              <a:t>微生物学</a:t>
            </a:r>
            <a:r>
              <a:rPr lang="zh-CN" altLang="en-US" sz="2000" dirty="0">
                <a:solidFill>
                  <a:schemeClr val="accent2">
                    <a:lumMod val="75000"/>
                  </a:schemeClr>
                </a:solidFill>
                <a:latin typeface="Microsoft YaHei" panose="020B0503020204020204" pitchFamily="34" charset="-122"/>
                <a:ea typeface="Microsoft YaHei" panose="020B0503020204020204" pitchFamily="34" charset="-122"/>
              </a:rPr>
              <a:t>    </a:t>
            </a:r>
            <a:r>
              <a:rPr lang="zh-CN" altLang="en-US" sz="2000" u="sng" dirty="0">
                <a:solidFill>
                  <a:schemeClr val="accent2">
                    <a:lumMod val="75000"/>
                  </a:schemeClr>
                </a:solidFill>
                <a:latin typeface="Microsoft YaHei" panose="020B0503020204020204" pitchFamily="34" charset="-122"/>
                <a:ea typeface="Microsoft YaHei" panose="020B0503020204020204" pitchFamily="34" charset="-122"/>
              </a:rPr>
              <a:t>分子生物学和遗传学</a:t>
            </a:r>
            <a:r>
              <a:rPr lang="zh-CN" altLang="en-US" sz="2000" dirty="0">
                <a:solidFill>
                  <a:schemeClr val="accent2">
                    <a:lumMod val="75000"/>
                  </a:schemeClr>
                </a:solidFill>
                <a:latin typeface="Microsoft YaHei" panose="020B0503020204020204" pitchFamily="34" charset="-122"/>
                <a:ea typeface="Microsoft YaHei" panose="020B0503020204020204" pitchFamily="34" charset="-122"/>
              </a:rPr>
              <a:t> </a:t>
            </a:r>
            <a:endParaRPr lang="en-US" altLang="zh-CN" sz="2000" dirty="0">
              <a:solidFill>
                <a:schemeClr val="accent2">
                  <a:lumMod val="75000"/>
                </a:schemeClr>
              </a:solidFill>
              <a:latin typeface="Microsoft YaHei" panose="020B0503020204020204" pitchFamily="34" charset="-122"/>
              <a:ea typeface="Microsoft YaHei" panose="020B0503020204020204" pitchFamily="34" charset="-122"/>
            </a:endParaRPr>
          </a:p>
          <a:p>
            <a:pPr>
              <a:buFontTx/>
              <a:buNone/>
            </a:pPr>
            <a:r>
              <a:rPr lang="zh-CN" altLang="en-US" sz="2000" dirty="0">
                <a:solidFill>
                  <a:schemeClr val="accent2">
                    <a:lumMod val="75000"/>
                  </a:schemeClr>
                </a:solidFill>
                <a:latin typeface="Microsoft YaHei" panose="020B0503020204020204" pitchFamily="34" charset="-122"/>
                <a:ea typeface="Microsoft YaHei" panose="020B0503020204020204" pitchFamily="34" charset="-122"/>
              </a:rPr>
              <a:t>    </a:t>
            </a:r>
            <a:r>
              <a:rPr lang="zh-CN" altLang="en-US" sz="2000" u="sng" dirty="0">
                <a:solidFill>
                  <a:schemeClr val="accent2">
                    <a:lumMod val="75000"/>
                  </a:schemeClr>
                </a:solidFill>
                <a:latin typeface="Microsoft YaHei" panose="020B0503020204020204" pitchFamily="34" charset="-122"/>
                <a:ea typeface="Microsoft YaHei" panose="020B0503020204020204" pitchFamily="34" charset="-122"/>
              </a:rPr>
              <a:t>多学科 </a:t>
            </a:r>
            <a:r>
              <a:rPr lang="en-US" altLang="zh-CN" sz="2000" u="sng" dirty="0">
                <a:solidFill>
                  <a:schemeClr val="accent2">
                    <a:lumMod val="75000"/>
                  </a:schemeClr>
                </a:solidFill>
                <a:latin typeface="Microsoft YaHei" panose="020B0503020204020204" pitchFamily="34" charset="-122"/>
                <a:ea typeface="Microsoft YaHei" panose="020B0503020204020204" pitchFamily="34" charset="-122"/>
              </a:rPr>
              <a:t>(Multidisciplinary)</a:t>
            </a:r>
            <a:r>
              <a:rPr lang="zh-CN" altLang="en-US" sz="2000" dirty="0">
                <a:solidFill>
                  <a:schemeClr val="accent2">
                    <a:lumMod val="75000"/>
                  </a:schemeClr>
                </a:solidFill>
                <a:latin typeface="Microsoft YaHei" panose="020B0503020204020204" pitchFamily="34" charset="-122"/>
                <a:ea typeface="Microsoft YaHei" panose="020B0503020204020204" pitchFamily="34" charset="-122"/>
              </a:rPr>
              <a:t>    </a:t>
            </a:r>
            <a:r>
              <a:rPr lang="zh-CN" altLang="en-US" sz="2000" u="sng" dirty="0" smtClean="0">
                <a:solidFill>
                  <a:schemeClr val="accent2">
                    <a:lumMod val="75000"/>
                  </a:schemeClr>
                </a:solidFill>
                <a:latin typeface="Microsoft YaHei" panose="020B0503020204020204" pitchFamily="34" charset="-122"/>
                <a:ea typeface="Microsoft YaHei" panose="020B0503020204020204" pitchFamily="34" charset="-122"/>
              </a:rPr>
              <a:t>电子电气工程领域和</a:t>
            </a:r>
            <a:r>
              <a:rPr lang="zh-CN" altLang="en-US" sz="2000" u="sng" dirty="0">
                <a:solidFill>
                  <a:schemeClr val="accent2">
                    <a:lumMod val="75000"/>
                  </a:schemeClr>
                </a:solidFill>
                <a:latin typeface="Microsoft YaHei" panose="020B0503020204020204" pitchFamily="34" charset="-122"/>
                <a:ea typeface="Microsoft YaHei" panose="020B0503020204020204" pitchFamily="34" charset="-122"/>
              </a:rPr>
              <a:t>行为科学</a:t>
            </a:r>
            <a:r>
              <a:rPr lang="zh-CN" altLang="en-US" sz="2000" dirty="0">
                <a:solidFill>
                  <a:schemeClr val="accent2">
                    <a:lumMod val="75000"/>
                  </a:schemeClr>
                </a:solidFill>
                <a:latin typeface="Microsoft YaHei" panose="020B0503020204020204" pitchFamily="34" charset="-122"/>
                <a:ea typeface="Microsoft YaHei" panose="020B0503020204020204" pitchFamily="34" charset="-122"/>
              </a:rPr>
              <a:t> </a:t>
            </a:r>
            <a:endParaRPr lang="en-US" altLang="zh-CN" sz="2000" dirty="0">
              <a:solidFill>
                <a:schemeClr val="accent2">
                  <a:lumMod val="75000"/>
                </a:schemeClr>
              </a:solidFill>
              <a:latin typeface="Microsoft YaHei" panose="020B0503020204020204" pitchFamily="34" charset="-122"/>
              <a:ea typeface="Microsoft YaHei" panose="020B0503020204020204" pitchFamily="34" charset="-122"/>
            </a:endParaRPr>
          </a:p>
          <a:p>
            <a:pPr>
              <a:buFontTx/>
              <a:buNone/>
            </a:pPr>
            <a:r>
              <a:rPr lang="en-US" altLang="zh-CN" sz="2000" dirty="0">
                <a:solidFill>
                  <a:schemeClr val="accent2">
                    <a:lumMod val="75000"/>
                  </a:schemeClr>
                </a:solidFill>
                <a:latin typeface="Microsoft YaHei" panose="020B0503020204020204" pitchFamily="34" charset="-122"/>
                <a:ea typeface="Microsoft YaHei" panose="020B0503020204020204" pitchFamily="34" charset="-122"/>
              </a:rPr>
              <a:t>    </a:t>
            </a:r>
            <a:r>
              <a:rPr lang="zh-CN" altLang="en-US" sz="2000" u="sng" dirty="0">
                <a:solidFill>
                  <a:schemeClr val="accent2">
                    <a:lumMod val="75000"/>
                  </a:schemeClr>
                </a:solidFill>
                <a:latin typeface="Microsoft YaHei" panose="020B0503020204020204" pitchFamily="34" charset="-122"/>
                <a:ea typeface="Microsoft YaHei" panose="020B0503020204020204" pitchFamily="34" charset="-122"/>
              </a:rPr>
              <a:t>药理学和毒理学</a:t>
            </a:r>
            <a:r>
              <a:rPr lang="zh-CN" altLang="en-US" sz="2000" dirty="0">
                <a:solidFill>
                  <a:schemeClr val="accent2">
                    <a:lumMod val="75000"/>
                  </a:schemeClr>
                </a:solidFill>
                <a:latin typeface="Microsoft YaHei" panose="020B0503020204020204" pitchFamily="34" charset="-122"/>
                <a:ea typeface="Microsoft YaHei" panose="020B0503020204020204" pitchFamily="34" charset="-122"/>
              </a:rPr>
              <a:t>    </a:t>
            </a:r>
            <a:r>
              <a:rPr lang="zh-CN" altLang="en-US" sz="2000" u="sng" dirty="0">
                <a:solidFill>
                  <a:schemeClr val="accent2">
                    <a:lumMod val="75000"/>
                  </a:schemeClr>
                </a:solidFill>
                <a:latin typeface="Microsoft YaHei" panose="020B0503020204020204" pitchFamily="34" charset="-122"/>
                <a:ea typeface="Microsoft YaHei" panose="020B0503020204020204" pitchFamily="34" charset="-122"/>
              </a:rPr>
              <a:t>物理学</a:t>
            </a:r>
            <a:r>
              <a:rPr lang="zh-CN" altLang="en-US" sz="2000" dirty="0">
                <a:solidFill>
                  <a:schemeClr val="accent2">
                    <a:lumMod val="75000"/>
                  </a:schemeClr>
                </a:solidFill>
                <a:latin typeface="Microsoft YaHei" panose="020B0503020204020204" pitchFamily="34" charset="-122"/>
                <a:ea typeface="Microsoft YaHei" panose="020B0503020204020204" pitchFamily="34" charset="-122"/>
              </a:rPr>
              <a:t>    </a:t>
            </a:r>
            <a:r>
              <a:rPr lang="zh-CN" altLang="en-US" sz="2000" u="sng" dirty="0">
                <a:solidFill>
                  <a:schemeClr val="accent2">
                    <a:lumMod val="75000"/>
                  </a:schemeClr>
                </a:solidFill>
                <a:latin typeface="Microsoft YaHei" panose="020B0503020204020204" pitchFamily="34" charset="-122"/>
                <a:ea typeface="Microsoft YaHei" panose="020B0503020204020204" pitchFamily="34" charset="-122"/>
              </a:rPr>
              <a:t>植物学和动物学</a:t>
            </a:r>
            <a:r>
              <a:rPr lang="zh-CN" altLang="en-US" sz="2000" dirty="0">
                <a:solidFill>
                  <a:schemeClr val="accent2">
                    <a:lumMod val="75000"/>
                  </a:schemeClr>
                </a:solidFill>
                <a:latin typeface="Microsoft YaHei" panose="020B0503020204020204" pitchFamily="34" charset="-122"/>
                <a:ea typeface="Microsoft YaHei" panose="020B0503020204020204" pitchFamily="34" charset="-122"/>
              </a:rPr>
              <a:t>    </a:t>
            </a:r>
            <a:r>
              <a:rPr lang="zh-CN" altLang="en-US" sz="2000" u="sng" dirty="0">
                <a:solidFill>
                  <a:schemeClr val="accent2">
                    <a:lumMod val="75000"/>
                  </a:schemeClr>
                </a:solidFill>
                <a:latin typeface="Microsoft YaHei" panose="020B0503020204020204" pitchFamily="34" charset="-122"/>
                <a:ea typeface="Microsoft YaHei" panose="020B0503020204020204" pitchFamily="34" charset="-122"/>
              </a:rPr>
              <a:t>免疫学</a:t>
            </a:r>
          </a:p>
          <a:p>
            <a:pPr>
              <a:buFontTx/>
              <a:buNone/>
            </a:pPr>
            <a:r>
              <a:rPr lang="en-US" altLang="zh-CN" sz="2000" dirty="0">
                <a:solidFill>
                  <a:schemeClr val="accent2">
                    <a:lumMod val="75000"/>
                  </a:schemeClr>
                </a:solidFill>
                <a:latin typeface="Microsoft YaHei" panose="020B0503020204020204" pitchFamily="34" charset="-122"/>
                <a:ea typeface="Microsoft YaHei" panose="020B0503020204020204" pitchFamily="34" charset="-122"/>
              </a:rPr>
              <a:t>    </a:t>
            </a:r>
            <a:r>
              <a:rPr lang="zh-CN" altLang="en-US" sz="2000" u="sng" dirty="0">
                <a:solidFill>
                  <a:schemeClr val="accent2">
                    <a:lumMod val="75000"/>
                  </a:schemeClr>
                </a:solidFill>
                <a:latin typeface="Microsoft YaHei" panose="020B0503020204020204" pitchFamily="34" charset="-122"/>
                <a:ea typeface="Microsoft YaHei" panose="020B0503020204020204" pitchFamily="34" charset="-122"/>
              </a:rPr>
              <a:t>精神病学</a:t>
            </a:r>
            <a:r>
              <a:rPr lang="en-US" altLang="zh-CN" sz="2000" u="sng" dirty="0">
                <a:solidFill>
                  <a:schemeClr val="accent2">
                    <a:lumMod val="75000"/>
                  </a:schemeClr>
                </a:solidFill>
                <a:latin typeface="Microsoft YaHei" panose="020B0503020204020204" pitchFamily="34" charset="-122"/>
                <a:ea typeface="Microsoft YaHei" panose="020B0503020204020204" pitchFamily="34" charset="-122"/>
              </a:rPr>
              <a:t>/</a:t>
            </a:r>
            <a:r>
              <a:rPr lang="zh-CN" altLang="en-US" sz="2000" u="sng" dirty="0">
                <a:solidFill>
                  <a:schemeClr val="accent2">
                    <a:lumMod val="75000"/>
                  </a:schemeClr>
                </a:solidFill>
                <a:latin typeface="Microsoft YaHei" panose="020B0503020204020204" pitchFamily="34" charset="-122"/>
                <a:ea typeface="Microsoft YaHei" panose="020B0503020204020204" pitchFamily="34" charset="-122"/>
              </a:rPr>
              <a:t>心理学</a:t>
            </a:r>
            <a:r>
              <a:rPr lang="zh-CN" altLang="en-US" sz="2000" dirty="0">
                <a:solidFill>
                  <a:schemeClr val="accent2">
                    <a:lumMod val="75000"/>
                  </a:schemeClr>
                </a:solidFill>
                <a:latin typeface="Microsoft YaHei" panose="020B0503020204020204" pitchFamily="34" charset="-122"/>
                <a:ea typeface="Microsoft YaHei" panose="020B0503020204020204" pitchFamily="34" charset="-122"/>
              </a:rPr>
              <a:t>    </a:t>
            </a:r>
            <a:r>
              <a:rPr lang="zh-CN" altLang="en-US" sz="2000" u="sng" dirty="0">
                <a:solidFill>
                  <a:schemeClr val="accent2">
                    <a:lumMod val="75000"/>
                  </a:schemeClr>
                </a:solidFill>
                <a:latin typeface="Microsoft YaHei" panose="020B0503020204020204" pitchFamily="34" charset="-122"/>
                <a:ea typeface="Microsoft YaHei" panose="020B0503020204020204" pitchFamily="34" charset="-122"/>
              </a:rPr>
              <a:t>社会科学</a:t>
            </a:r>
            <a:r>
              <a:rPr lang="en-US" altLang="zh-CN" sz="2000" dirty="0">
                <a:solidFill>
                  <a:schemeClr val="accent2">
                    <a:lumMod val="75000"/>
                  </a:schemeClr>
                </a:solidFill>
                <a:latin typeface="Microsoft YaHei" panose="020B0503020204020204" pitchFamily="34" charset="-122"/>
                <a:ea typeface="Microsoft YaHei" panose="020B0503020204020204" pitchFamily="34" charset="-122"/>
              </a:rPr>
              <a:t>      </a:t>
            </a:r>
            <a:r>
              <a:rPr lang="zh-CN" altLang="en-US" sz="2000" u="sng" dirty="0">
                <a:solidFill>
                  <a:schemeClr val="accent2">
                    <a:lumMod val="75000"/>
                  </a:schemeClr>
                </a:solidFill>
                <a:latin typeface="Microsoft YaHei" panose="020B0503020204020204" pitchFamily="34" charset="-122"/>
                <a:ea typeface="Microsoft YaHei" panose="020B0503020204020204" pitchFamily="34" charset="-122"/>
              </a:rPr>
              <a:t>工程学</a:t>
            </a:r>
            <a:r>
              <a:rPr lang="zh-CN" altLang="en-US" sz="2000" dirty="0">
                <a:solidFill>
                  <a:schemeClr val="accent2">
                    <a:lumMod val="75000"/>
                  </a:schemeClr>
                </a:solidFill>
                <a:latin typeface="Microsoft YaHei" panose="020B0503020204020204" pitchFamily="34" charset="-122"/>
                <a:ea typeface="Microsoft YaHei" panose="020B0503020204020204" pitchFamily="34" charset="-122"/>
              </a:rPr>
              <a:t>    </a:t>
            </a:r>
            <a:r>
              <a:rPr lang="zh-CN" altLang="en-US" sz="2000" u="sng" dirty="0">
                <a:solidFill>
                  <a:schemeClr val="accent2">
                    <a:lumMod val="75000"/>
                  </a:schemeClr>
                </a:solidFill>
                <a:latin typeface="Microsoft YaHei" panose="020B0503020204020204" pitchFamily="34" charset="-122"/>
                <a:ea typeface="Microsoft YaHei" panose="020B0503020204020204" pitchFamily="34" charset="-122"/>
              </a:rPr>
              <a:t>化学</a:t>
            </a:r>
            <a:r>
              <a:rPr lang="zh-CN" altLang="en-US" sz="2000" dirty="0">
                <a:solidFill>
                  <a:schemeClr val="accent2">
                    <a:lumMod val="75000"/>
                  </a:schemeClr>
                </a:solidFill>
                <a:latin typeface="Microsoft YaHei" panose="020B0503020204020204" pitchFamily="34" charset="-122"/>
                <a:ea typeface="Microsoft YaHei" panose="020B0503020204020204" pitchFamily="34" charset="-122"/>
              </a:rPr>
              <a:t> </a:t>
            </a:r>
            <a:endParaRPr lang="en-US" altLang="zh-CN" sz="2000" dirty="0">
              <a:solidFill>
                <a:schemeClr val="accent2">
                  <a:lumMod val="75000"/>
                </a:schemeClr>
              </a:solidFill>
              <a:latin typeface="Microsoft YaHei" panose="020B0503020204020204" pitchFamily="34" charset="-122"/>
              <a:ea typeface="Microsoft YaHei" panose="020B0503020204020204" pitchFamily="34" charset="-122"/>
            </a:endParaRPr>
          </a:p>
          <a:p>
            <a:pPr>
              <a:buFontTx/>
              <a:buNone/>
            </a:pPr>
            <a:endParaRPr lang="zh-CN" altLang="en-US" sz="2000" u="sng" dirty="0">
              <a:latin typeface="Microsoft YaHei" panose="020B0503020204020204" pitchFamily="34" charset="-122"/>
              <a:ea typeface="Microsoft YaHei" panose="020B0503020204020204" pitchFamily="34" charset="-122"/>
            </a:endParaRPr>
          </a:p>
          <a:p>
            <a:pPr>
              <a:buFontTx/>
              <a:buNone/>
            </a:pPr>
            <a:endParaRPr lang="zh-CN" altLang="en-US" sz="2000" u="sng" dirty="0">
              <a:latin typeface="Microsoft YaHei" panose="020B0503020204020204" pitchFamily="34" charset="-122"/>
              <a:ea typeface="Microsoft YaHei" panose="020B0503020204020204" pitchFamily="34" charset="-122"/>
            </a:endParaRPr>
          </a:p>
          <a:p>
            <a:pPr>
              <a:buFontTx/>
              <a:buNone/>
            </a:pPr>
            <a:endParaRPr lang="zh-CN" altLang="en-US" sz="2000" dirty="0">
              <a:latin typeface="Microsoft YaHei" panose="020B0503020204020204" pitchFamily="34" charset="-122"/>
              <a:ea typeface="Microsoft YaHei" panose="020B0503020204020204" pitchFamily="34" charset="-122"/>
            </a:endParaRPr>
          </a:p>
        </p:txBody>
      </p:sp>
      <p:sp>
        <p:nvSpPr>
          <p:cNvPr id="5" name="Rectangle 2"/>
          <p:cNvSpPr>
            <a:spLocks noGrp="1" noChangeArrowheads="1"/>
          </p:cNvSpPr>
          <p:nvPr>
            <p:ph type="title"/>
          </p:nvPr>
        </p:nvSpPr>
        <p:spPr>
          <a:xfrm>
            <a:off x="917575" y="332656"/>
            <a:ext cx="7369175" cy="8366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algn="l"/>
            <a:r>
              <a:rPr lang="zh-CN" altLang="en-US" sz="2400" b="1" dirty="0" smtClean="0">
                <a:solidFill>
                  <a:srgbClr val="6817FF"/>
                </a:solidFill>
                <a:latin typeface="微软雅黑" panose="020B0503020204020204" pitchFamily="34" charset="-122"/>
                <a:ea typeface="微软雅黑" panose="020B0503020204020204" pitchFamily="34" charset="-122"/>
                <a:cs typeface="Arial" panose="020B0604020202020204" pitchFamily="34" charset="0"/>
              </a:rPr>
              <a:t>什</a:t>
            </a:r>
            <a:r>
              <a:rPr lang="zh-CN" altLang="en-US" sz="2400" b="1" dirty="0">
                <a:solidFill>
                  <a:srgbClr val="6817FF"/>
                </a:solidFill>
                <a:latin typeface="微软雅黑" panose="020B0503020204020204" pitchFamily="34" charset="-122"/>
                <a:ea typeface="微软雅黑" panose="020B0503020204020204" pitchFamily="34" charset="-122"/>
                <a:cs typeface="Arial" panose="020B0604020202020204" pitchFamily="34" charset="0"/>
              </a:rPr>
              <a:t>么是</a:t>
            </a:r>
            <a:r>
              <a:rPr lang="en-US" altLang="zh-CN" sz="2400" b="1" dirty="0">
                <a:solidFill>
                  <a:srgbClr val="6817FF"/>
                </a:solidFill>
                <a:latin typeface="微软雅黑" panose="020B0503020204020204" pitchFamily="34" charset="-122"/>
                <a:ea typeface="微软雅黑" panose="020B0503020204020204" pitchFamily="34" charset="-122"/>
                <a:cs typeface="Arial" panose="020B0604020202020204" pitchFamily="34" charset="0"/>
              </a:rPr>
              <a:t>ESI</a:t>
            </a:r>
            <a:r>
              <a:rPr lang="zh-CN" altLang="en-US" sz="2400" b="1" dirty="0">
                <a:solidFill>
                  <a:srgbClr val="6817FF"/>
                </a:solidFill>
                <a:latin typeface="微软雅黑" panose="020B0503020204020204" pitchFamily="34" charset="-122"/>
                <a:ea typeface="微软雅黑" panose="020B0503020204020204" pitchFamily="34" charset="-122"/>
                <a:cs typeface="Arial" panose="020B0604020202020204" pitchFamily="34" charset="0"/>
              </a:rPr>
              <a:t>（</a:t>
            </a:r>
            <a:r>
              <a:rPr lang="en-US" altLang="zh-CN" sz="2400" b="1" dirty="0">
                <a:solidFill>
                  <a:srgbClr val="6817FF"/>
                </a:solidFill>
                <a:latin typeface="微软雅黑" panose="020B0503020204020204" pitchFamily="34" charset="-122"/>
                <a:ea typeface="微软雅黑" panose="020B0503020204020204" pitchFamily="34" charset="-122"/>
                <a:cs typeface="Arial" panose="020B0604020202020204" pitchFamily="34" charset="0"/>
              </a:rPr>
              <a:t>Essential Science Indicators</a:t>
            </a:r>
            <a:r>
              <a:rPr lang="zh-CN" altLang="en-US" sz="2400" b="1" dirty="0">
                <a:solidFill>
                  <a:srgbClr val="6817FF"/>
                </a:solidFill>
                <a:latin typeface="微软雅黑" panose="020B0503020204020204" pitchFamily="34" charset="-122"/>
                <a:ea typeface="微软雅黑" panose="020B0503020204020204" pitchFamily="34" charset="-122"/>
                <a:cs typeface="Arial" panose="020B0604020202020204" pitchFamily="34" charset="0"/>
              </a:rPr>
              <a:t>）</a:t>
            </a:r>
            <a:endParaRPr lang="en-US" altLang="zh-CN" sz="2400" b="1" dirty="0">
              <a:solidFill>
                <a:srgbClr val="6817FF"/>
              </a:solidFill>
              <a:latin typeface="微软雅黑" panose="020B0503020204020204" pitchFamily="34" charset="-122"/>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33662283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67249" y="116632"/>
            <a:ext cx="1519968" cy="461665"/>
          </a:xfrm>
          <a:prstGeom prst="rect">
            <a:avLst/>
          </a:prstGeom>
          <a:solidFill>
            <a:srgbClr val="0070C0"/>
          </a:solidFill>
        </p:spPr>
        <p:txBody>
          <a:bodyPr wrap="none" rtlCol="0">
            <a:spAutoFit/>
          </a:bodyPr>
          <a:lstStyle/>
          <a:p>
            <a:r>
              <a:rPr lang="en-US" altLang="zh-CN" sz="2400" dirty="0">
                <a:solidFill>
                  <a:schemeClr val="bg1"/>
                </a:solidFill>
              </a:rPr>
              <a:t>Indicators</a:t>
            </a:r>
            <a:endParaRPr lang="en-US" sz="2400" dirty="0">
              <a:solidFill>
                <a:schemeClr val="bg1"/>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58" y="781381"/>
            <a:ext cx="8965482" cy="5295238"/>
          </a:xfrm>
          <a:prstGeom prst="rect">
            <a:avLst/>
          </a:prstGeom>
        </p:spPr>
      </p:pic>
      <p:sp>
        <p:nvSpPr>
          <p:cNvPr id="5" name="Rectangle 4"/>
          <p:cNvSpPr>
            <a:spLocks noChangeArrowheads="1"/>
          </p:cNvSpPr>
          <p:nvPr/>
        </p:nvSpPr>
        <p:spPr bwMode="auto">
          <a:xfrm rot="-5400000">
            <a:off x="3191301" y="4774443"/>
            <a:ext cx="565902" cy="1907464"/>
          </a:xfrm>
          <a:prstGeom prst="rect">
            <a:avLst/>
          </a:prstGeom>
          <a:noFill/>
          <a:ln w="38100">
            <a:solidFill>
              <a:schemeClr val="bg2">
                <a:lumMod val="75000"/>
              </a:schemeClr>
            </a:solidFill>
            <a:miter lim="800000"/>
            <a:headEnd/>
            <a:tailEnd/>
          </a:ln>
        </p:spPr>
        <p:txBody>
          <a:bodyPr wrap="none" anchor="ctr"/>
          <a:lstStyle/>
          <a:p>
            <a:endParaRPr lang="zh-CN" altLang="en-US">
              <a:solidFill>
                <a:srgbClr val="4B4B4B"/>
              </a:solidFill>
              <a:latin typeface="微软雅黑" pitchFamily="34" charset="-122"/>
              <a:ea typeface="微软雅黑" pitchFamily="34" charset="-122"/>
            </a:endParaRPr>
          </a:p>
        </p:txBody>
      </p:sp>
      <p:sp>
        <p:nvSpPr>
          <p:cNvPr id="6" name="Rectangle 4"/>
          <p:cNvSpPr>
            <a:spLocks noChangeArrowheads="1"/>
          </p:cNvSpPr>
          <p:nvPr/>
        </p:nvSpPr>
        <p:spPr bwMode="auto">
          <a:xfrm rot="-5400000">
            <a:off x="8132519" y="5031432"/>
            <a:ext cx="555741" cy="1403647"/>
          </a:xfrm>
          <a:prstGeom prst="rect">
            <a:avLst/>
          </a:prstGeom>
          <a:noFill/>
          <a:ln w="38100">
            <a:solidFill>
              <a:schemeClr val="bg2">
                <a:lumMod val="75000"/>
              </a:schemeClr>
            </a:solidFill>
            <a:miter lim="800000"/>
            <a:headEnd/>
            <a:tailEnd/>
          </a:ln>
        </p:spPr>
        <p:txBody>
          <a:bodyPr wrap="none" anchor="ctr"/>
          <a:lstStyle/>
          <a:p>
            <a:endParaRPr lang="zh-CN" altLang="en-US">
              <a:solidFill>
                <a:srgbClr val="4B4B4B"/>
              </a:solidFill>
              <a:latin typeface="微软雅黑" pitchFamily="34" charset="-122"/>
              <a:ea typeface="微软雅黑" pitchFamily="34" charset="-122"/>
            </a:endParaRPr>
          </a:p>
        </p:txBody>
      </p:sp>
      <p:sp>
        <p:nvSpPr>
          <p:cNvPr id="7" name="矩形 6"/>
          <p:cNvSpPr/>
          <p:nvPr/>
        </p:nvSpPr>
        <p:spPr>
          <a:xfrm>
            <a:off x="2520519" y="3645024"/>
            <a:ext cx="6649168" cy="535531"/>
          </a:xfrm>
          <a:prstGeom prst="rect">
            <a:avLst/>
          </a:prstGeom>
          <a:solidFill>
            <a:schemeClr val="accent1">
              <a:lumMod val="75000"/>
            </a:schemeClr>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wrap="square">
            <a:spAutoFit/>
          </a:bodyPr>
          <a:lstStyle/>
          <a:p>
            <a:pPr>
              <a:lnSpc>
                <a:spcPct val="120000"/>
              </a:lnSpc>
              <a:buClr>
                <a:srgbClr val="236402"/>
              </a:buClr>
              <a:buSzPct val="60000"/>
              <a:defRPr/>
            </a:pPr>
            <a:r>
              <a:rPr lang="zh-CN" altLang="en-US" sz="2400" dirty="0" smtClean="0">
                <a:solidFill>
                  <a:srgbClr val="FFFFFF"/>
                </a:solidFill>
                <a:latin typeface="微软雅黑" pitchFamily="34" charset="-122"/>
                <a:ea typeface="微软雅黑" pitchFamily="34" charset="-122"/>
              </a:rPr>
              <a:t>上海理工大学工程学进入</a:t>
            </a:r>
            <a:r>
              <a:rPr lang="en-US" altLang="zh-CN" sz="2400" dirty="0">
                <a:solidFill>
                  <a:srgbClr val="FFFFFF"/>
                </a:solidFill>
                <a:latin typeface="微软雅黑" pitchFamily="34" charset="-122"/>
                <a:ea typeface="微软雅黑" pitchFamily="34" charset="-122"/>
              </a:rPr>
              <a:t>ESI</a:t>
            </a:r>
            <a:r>
              <a:rPr lang="zh-CN" altLang="en-US" sz="2400" dirty="0">
                <a:solidFill>
                  <a:srgbClr val="FFFFFF"/>
                </a:solidFill>
                <a:latin typeface="微软雅黑" pitchFamily="34" charset="-122"/>
                <a:ea typeface="微软雅黑" pitchFamily="34" charset="-122"/>
              </a:rPr>
              <a:t>全球前</a:t>
            </a:r>
            <a:r>
              <a:rPr lang="en-US" altLang="zh-CN" sz="2400" dirty="0">
                <a:solidFill>
                  <a:srgbClr val="FFFFFF"/>
                </a:solidFill>
                <a:latin typeface="微软雅黑" pitchFamily="34" charset="-122"/>
                <a:ea typeface="微软雅黑" pitchFamily="34" charset="-122"/>
              </a:rPr>
              <a:t>1%</a:t>
            </a:r>
            <a:r>
              <a:rPr lang="zh-CN" altLang="en-US" sz="2400" dirty="0">
                <a:solidFill>
                  <a:srgbClr val="FFFFFF"/>
                </a:solidFill>
                <a:latin typeface="微软雅黑" pitchFamily="34" charset="-122"/>
                <a:ea typeface="微软雅黑" pitchFamily="34" charset="-122"/>
              </a:rPr>
              <a:t>学科</a:t>
            </a:r>
            <a:endParaRPr lang="en-US" altLang="zh-CN" sz="2400" dirty="0">
              <a:solidFill>
                <a:srgbClr val="FFFFFF"/>
              </a:solidFill>
              <a:latin typeface="微软雅黑" pitchFamily="34" charset="-122"/>
              <a:ea typeface="微软雅黑" pitchFamily="34" charset="-122"/>
            </a:endParaRPr>
          </a:p>
        </p:txBody>
      </p:sp>
      <p:sp>
        <p:nvSpPr>
          <p:cNvPr id="8" name="Rectangle 4"/>
          <p:cNvSpPr>
            <a:spLocks noChangeArrowheads="1"/>
          </p:cNvSpPr>
          <p:nvPr/>
        </p:nvSpPr>
        <p:spPr bwMode="auto">
          <a:xfrm rot="-5400000">
            <a:off x="810830" y="1612046"/>
            <a:ext cx="792088" cy="1977725"/>
          </a:xfrm>
          <a:prstGeom prst="rect">
            <a:avLst/>
          </a:prstGeom>
          <a:noFill/>
          <a:ln w="38100">
            <a:solidFill>
              <a:schemeClr val="bg2">
                <a:lumMod val="75000"/>
              </a:schemeClr>
            </a:solidFill>
            <a:miter lim="800000"/>
            <a:headEnd/>
            <a:tailEnd/>
          </a:ln>
        </p:spPr>
        <p:txBody>
          <a:bodyPr wrap="none" anchor="ctr"/>
          <a:lstStyle/>
          <a:p>
            <a:endParaRPr lang="zh-CN" altLang="en-US">
              <a:solidFill>
                <a:srgbClr val="4B4B4B"/>
              </a:solidFill>
              <a:latin typeface="微软雅黑" pitchFamily="34" charset="-122"/>
              <a:ea typeface="微软雅黑" pitchFamily="34" charset="-122"/>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6015" y="1065312"/>
            <a:ext cx="8313737" cy="5172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3563888" y="662980"/>
            <a:ext cx="5381854" cy="804664"/>
          </a:xfrm>
          <a:solidFill>
            <a:srgbClr val="0070C0"/>
          </a:solidFill>
        </p:spPr>
        <p:txBody>
          <a:bodyPr>
            <a:noAutofit/>
          </a:bodyPr>
          <a:lstStyle/>
          <a:p>
            <a:pPr algn="l"/>
            <a:r>
              <a:rPr lang="en-US" altLang="zh-CN" sz="2400" dirty="0">
                <a:solidFill>
                  <a:schemeClr val="bg1"/>
                </a:solidFill>
                <a:latin typeface="微软雅黑" pitchFamily="34" charset="-122"/>
                <a:ea typeface="微软雅黑" pitchFamily="34" charset="-122"/>
              </a:rPr>
              <a:t>ESI</a:t>
            </a:r>
            <a:r>
              <a:rPr lang="zh-CN" altLang="en-US" sz="2400" dirty="0">
                <a:solidFill>
                  <a:schemeClr val="bg1"/>
                </a:solidFill>
                <a:latin typeface="微软雅黑" pitchFamily="34" charset="-122"/>
                <a:ea typeface="微软雅黑" pitchFamily="34" charset="-122"/>
              </a:rPr>
              <a:t>阈值</a:t>
            </a:r>
            <a:r>
              <a:rPr lang="en-US" altLang="zh-CN" sz="2400" dirty="0">
                <a:solidFill>
                  <a:schemeClr val="bg1"/>
                </a:solidFill>
                <a:latin typeface="微软雅黑" pitchFamily="34" charset="-122"/>
                <a:ea typeface="微软雅黑" pitchFamily="34" charset="-122"/>
              </a:rPr>
              <a:t>-</a:t>
            </a:r>
            <a:r>
              <a:rPr lang="zh-CN" altLang="en-US" sz="2400" dirty="0">
                <a:solidFill>
                  <a:schemeClr val="bg1"/>
                </a:solidFill>
                <a:latin typeface="微软雅黑" pitchFamily="34" charset="-122"/>
                <a:ea typeface="微软雅黑" pitchFamily="34" charset="-122"/>
              </a:rPr>
              <a:t>前</a:t>
            </a:r>
            <a:r>
              <a:rPr lang="en-US" altLang="zh-CN" sz="2400" dirty="0">
                <a:solidFill>
                  <a:schemeClr val="bg1"/>
                </a:solidFill>
                <a:latin typeface="微软雅黑" pitchFamily="34" charset="-122"/>
                <a:ea typeface="微软雅黑" pitchFamily="34" charset="-122"/>
              </a:rPr>
              <a:t>1%</a:t>
            </a:r>
            <a:r>
              <a:rPr lang="zh-CN" altLang="en-US" sz="2400" dirty="0">
                <a:solidFill>
                  <a:schemeClr val="bg1"/>
                </a:solidFill>
                <a:latin typeface="微软雅黑" pitchFamily="34" charset="-122"/>
                <a:ea typeface="微软雅黑" pitchFamily="34" charset="-122"/>
              </a:rPr>
              <a:t>的学者与机构，前</a:t>
            </a:r>
            <a:r>
              <a:rPr lang="en-US" altLang="zh-CN" sz="2400" dirty="0">
                <a:solidFill>
                  <a:schemeClr val="bg1"/>
                </a:solidFill>
                <a:latin typeface="微软雅黑" pitchFamily="34" charset="-122"/>
                <a:ea typeface="微软雅黑" pitchFamily="34" charset="-122"/>
              </a:rPr>
              <a:t>50%</a:t>
            </a:r>
            <a:r>
              <a:rPr lang="zh-CN" altLang="en-US" sz="2400" dirty="0">
                <a:solidFill>
                  <a:schemeClr val="bg1"/>
                </a:solidFill>
                <a:latin typeface="微软雅黑" pitchFamily="34" charset="-122"/>
                <a:ea typeface="微软雅黑" pitchFamily="34" charset="-122"/>
              </a:rPr>
              <a:t>的期刊与国家被</a:t>
            </a:r>
            <a:r>
              <a:rPr lang="en-US" altLang="zh-CN" sz="2400" dirty="0">
                <a:solidFill>
                  <a:schemeClr val="bg1"/>
                </a:solidFill>
                <a:latin typeface="微软雅黑" pitchFamily="34" charset="-122"/>
                <a:ea typeface="微软雅黑" pitchFamily="34" charset="-122"/>
              </a:rPr>
              <a:t>ESI</a:t>
            </a:r>
            <a:r>
              <a:rPr lang="zh-CN" altLang="en-US" sz="2400" dirty="0">
                <a:solidFill>
                  <a:schemeClr val="bg1"/>
                </a:solidFill>
                <a:latin typeface="微软雅黑" pitchFamily="34" charset="-122"/>
                <a:ea typeface="微软雅黑" pitchFamily="34" charset="-122"/>
              </a:rPr>
              <a:t>收录的</a:t>
            </a:r>
            <a:r>
              <a:rPr lang="zh-CN" altLang="en-US" sz="2400" b="1" dirty="0">
                <a:solidFill>
                  <a:schemeClr val="bg1"/>
                </a:solidFill>
                <a:latin typeface="微软雅黑" pitchFamily="34" charset="-122"/>
                <a:ea typeface="微软雅黑" pitchFamily="34" charset="-122"/>
              </a:rPr>
              <a:t>引用门槛值</a:t>
            </a:r>
            <a:endParaRPr lang="en-US" sz="2400" b="1" dirty="0">
              <a:solidFill>
                <a:schemeClr val="bg1"/>
              </a:solidFill>
              <a:latin typeface="微软雅黑" pitchFamily="34" charset="-122"/>
              <a:ea typeface="微软雅黑" pitchFamily="34" charset="-122"/>
            </a:endParaRPr>
          </a:p>
        </p:txBody>
      </p:sp>
      <p:sp>
        <p:nvSpPr>
          <p:cNvPr id="6" name="Rectangle 6"/>
          <p:cNvSpPr>
            <a:spLocks noChangeArrowheads="1"/>
          </p:cNvSpPr>
          <p:nvPr/>
        </p:nvSpPr>
        <p:spPr bwMode="auto">
          <a:xfrm rot="-5400000">
            <a:off x="7159678" y="341642"/>
            <a:ext cx="504056" cy="3068071"/>
          </a:xfrm>
          <a:prstGeom prst="rect">
            <a:avLst/>
          </a:prstGeom>
          <a:noFill/>
          <a:ln w="57150">
            <a:solidFill>
              <a:schemeClr val="bg2">
                <a:lumMod val="75000"/>
              </a:schemeClr>
            </a:solidFill>
            <a:miter lim="800000"/>
            <a:headEnd/>
            <a:tailEnd/>
          </a:ln>
        </p:spPr>
        <p:txBody>
          <a:bodyPr wrap="none" anchor="ctr"/>
          <a:lstStyle/>
          <a:p>
            <a:endParaRPr lang="zh-CN" altLang="en-US">
              <a:solidFill>
                <a:srgbClr val="4B4B4B"/>
              </a:solidFill>
              <a:ea typeface="宋体" pitchFamily="2" charset="-122"/>
            </a:endParaRPr>
          </a:p>
        </p:txBody>
      </p:sp>
      <p:sp>
        <p:nvSpPr>
          <p:cNvPr id="8" name="Rectangle 6"/>
          <p:cNvSpPr>
            <a:spLocks noChangeArrowheads="1"/>
          </p:cNvSpPr>
          <p:nvPr/>
        </p:nvSpPr>
        <p:spPr bwMode="auto">
          <a:xfrm rot="-5400000">
            <a:off x="4680015" y="4617131"/>
            <a:ext cx="2304257" cy="1224138"/>
          </a:xfrm>
          <a:prstGeom prst="rect">
            <a:avLst/>
          </a:prstGeom>
          <a:noFill/>
          <a:ln w="57150">
            <a:solidFill>
              <a:schemeClr val="bg2">
                <a:lumMod val="75000"/>
              </a:schemeClr>
            </a:solidFill>
            <a:miter lim="800000"/>
            <a:headEnd/>
            <a:tailEnd/>
          </a:ln>
        </p:spPr>
        <p:txBody>
          <a:bodyPr wrap="none" anchor="ctr"/>
          <a:lstStyle/>
          <a:p>
            <a:endParaRPr lang="zh-CN" altLang="en-US">
              <a:solidFill>
                <a:srgbClr val="4B4B4B"/>
              </a:solidFill>
              <a:ea typeface="宋体" pitchFamily="2" charset="-122"/>
            </a:endParaRPr>
          </a:p>
        </p:txBody>
      </p:sp>
    </p:spTree>
    <p:extLst>
      <p:ext uri="{BB962C8B-B14F-4D97-AF65-F5344CB8AC3E}">
        <p14:creationId xmlns:p14="http://schemas.microsoft.com/office/powerpoint/2010/main" val="29920533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zh-CN" altLang="en-US" sz="2900" dirty="0">
                <a:solidFill>
                  <a:srgbClr val="6817FF"/>
                </a:solidFill>
                <a:latin typeface="微软雅黑" panose="020B0503020204020204" pitchFamily="34" charset="-122"/>
                <a:ea typeface="微软雅黑" panose="020B0503020204020204" pitchFamily="34" charset="-122"/>
                <a:cs typeface="Arial" pitchFamily="34" charset="0"/>
              </a:rPr>
              <a:t>高被引论文和热点论文</a:t>
            </a:r>
            <a:r>
              <a:rPr lang="en-US" sz="2900" dirty="0">
                <a:solidFill>
                  <a:srgbClr val="6817FF"/>
                </a:solidFill>
                <a:latin typeface="微软雅黑" panose="020B0503020204020204" pitchFamily="34" charset="-122"/>
                <a:ea typeface="微软雅黑" panose="020B0503020204020204" pitchFamily="34" charset="-122"/>
                <a:cs typeface="Arial" pitchFamily="34" charset="0"/>
              </a:rPr>
              <a:t/>
            </a:r>
            <a:br>
              <a:rPr lang="en-US" sz="2900" dirty="0">
                <a:solidFill>
                  <a:srgbClr val="6817FF"/>
                </a:solidFill>
                <a:latin typeface="微软雅黑" panose="020B0503020204020204" pitchFamily="34" charset="-122"/>
                <a:ea typeface="微软雅黑" panose="020B0503020204020204" pitchFamily="34" charset="-122"/>
                <a:cs typeface="Arial" pitchFamily="34" charset="0"/>
              </a:rPr>
            </a:br>
            <a:endParaRPr lang="en-US" sz="2900" dirty="0">
              <a:solidFill>
                <a:srgbClr val="6817FF"/>
              </a:solidFill>
              <a:latin typeface="微软雅黑" panose="020B0503020204020204" pitchFamily="34" charset="-122"/>
              <a:ea typeface="微软雅黑" panose="020B0503020204020204" pitchFamily="34" charset="-122"/>
              <a:cs typeface="Arial" pitchFamily="34" charset="0"/>
            </a:endParaRPr>
          </a:p>
        </p:txBody>
      </p:sp>
      <p:pic>
        <p:nvPicPr>
          <p:cNvPr id="27652" name="Content Placeholder 6" descr="3.jpg"/>
          <p:cNvPicPr>
            <a:picLocks noGrp="1" noChangeAspect="1"/>
          </p:cNvPicPr>
          <p:nvPr>
            <p:ph idx="4294967295"/>
          </p:nvPr>
        </p:nvPicPr>
        <p:blipFill>
          <a:blip r:embed="rId2" cstate="print"/>
          <a:srcRect/>
          <a:stretch>
            <a:fillRect/>
          </a:stretch>
        </p:blipFill>
        <p:spPr>
          <a:xfrm>
            <a:off x="971601" y="1568028"/>
            <a:ext cx="3616274" cy="723842"/>
          </a:xfrm>
          <a:prstGeom prst="rect">
            <a:avLst/>
          </a:prstGeom>
          <a:ln>
            <a:solidFill>
              <a:srgbClr val="FF9966"/>
            </a:solidFill>
          </a:ln>
        </p:spPr>
      </p:pic>
      <p:sp>
        <p:nvSpPr>
          <p:cNvPr id="27653" name="TextBox 7"/>
          <p:cNvSpPr txBox="1">
            <a:spLocks noChangeArrowheads="1"/>
          </p:cNvSpPr>
          <p:nvPr/>
        </p:nvSpPr>
        <p:spPr bwMode="auto">
          <a:xfrm>
            <a:off x="930275" y="2498725"/>
            <a:ext cx="7315200" cy="831850"/>
          </a:xfrm>
          <a:prstGeom prst="rect">
            <a:avLst/>
          </a:prstGeom>
          <a:noFill/>
          <a:ln w="9525">
            <a:noFill/>
            <a:miter lim="800000"/>
            <a:headEnd/>
            <a:tailEnd/>
          </a:ln>
        </p:spPr>
        <p:txBody>
          <a:bodyPr>
            <a:spAutoFit/>
          </a:bodyPr>
          <a:lstStyle/>
          <a:p>
            <a:r>
              <a:rPr lang="en-US" altLang="zh-CN" sz="2400" dirty="0">
                <a:latin typeface="微软雅黑" pitchFamily="34" charset="-122"/>
                <a:ea typeface="微软雅黑" pitchFamily="34" charset="-122"/>
              </a:rPr>
              <a:t>ESI</a:t>
            </a:r>
            <a:r>
              <a:rPr lang="zh-CN" altLang="en-US" sz="2400" dirty="0">
                <a:latin typeface="微软雅黑" pitchFamily="34" charset="-122"/>
                <a:ea typeface="微软雅黑" pitchFamily="34" charset="-122"/>
              </a:rPr>
              <a:t>数据收录时间段内，同学科、同出版年被引次数排在全球前</a:t>
            </a:r>
            <a:r>
              <a:rPr lang="en-US" altLang="zh-CN" sz="2400" dirty="0">
                <a:latin typeface="微软雅黑" pitchFamily="34" charset="-122"/>
                <a:ea typeface="微软雅黑" pitchFamily="34" charset="-122"/>
              </a:rPr>
              <a:t>1%</a:t>
            </a:r>
            <a:r>
              <a:rPr lang="zh-CN" altLang="en-US" sz="2400" dirty="0">
                <a:latin typeface="微软雅黑" pitchFamily="34" charset="-122"/>
                <a:ea typeface="微软雅黑" pitchFamily="34" charset="-122"/>
              </a:rPr>
              <a:t>的论文。</a:t>
            </a:r>
          </a:p>
        </p:txBody>
      </p:sp>
      <p:pic>
        <p:nvPicPr>
          <p:cNvPr id="27654" name="Picture 8" descr="2.jpg"/>
          <p:cNvPicPr>
            <a:picLocks noChangeAspect="1"/>
          </p:cNvPicPr>
          <p:nvPr/>
        </p:nvPicPr>
        <p:blipFill>
          <a:blip r:embed="rId3" cstate="print"/>
          <a:srcRect/>
          <a:stretch>
            <a:fillRect/>
          </a:stretch>
        </p:blipFill>
        <p:spPr bwMode="auto">
          <a:xfrm>
            <a:off x="885825" y="3636963"/>
            <a:ext cx="3913188" cy="782637"/>
          </a:xfrm>
          <a:prstGeom prst="rect">
            <a:avLst/>
          </a:prstGeom>
          <a:noFill/>
          <a:ln w="9525">
            <a:solidFill>
              <a:srgbClr val="FF9966"/>
            </a:solidFill>
            <a:miter lim="800000"/>
            <a:headEnd/>
            <a:tailEnd/>
          </a:ln>
        </p:spPr>
      </p:pic>
      <p:sp>
        <p:nvSpPr>
          <p:cNvPr id="27655" name="TextBox 9"/>
          <p:cNvSpPr txBox="1">
            <a:spLocks noChangeArrowheads="1"/>
          </p:cNvSpPr>
          <p:nvPr/>
        </p:nvSpPr>
        <p:spPr bwMode="auto">
          <a:xfrm>
            <a:off x="960438" y="4572000"/>
            <a:ext cx="7315200" cy="830263"/>
          </a:xfrm>
          <a:prstGeom prst="rect">
            <a:avLst/>
          </a:prstGeom>
          <a:noFill/>
          <a:ln w="9525">
            <a:noFill/>
            <a:miter lim="800000"/>
            <a:headEnd/>
            <a:tailEnd/>
          </a:ln>
        </p:spPr>
        <p:txBody>
          <a:bodyPr>
            <a:spAutoFit/>
          </a:bodyPr>
          <a:lstStyle/>
          <a:p>
            <a:r>
              <a:rPr lang="zh-CN" altLang="en-US" sz="2400" dirty="0">
                <a:latin typeface="微软雅黑" pitchFamily="34" charset="-122"/>
                <a:ea typeface="微软雅黑" pitchFamily="34" charset="-122"/>
              </a:rPr>
              <a:t>近两年发表，在最近</a:t>
            </a:r>
            <a:r>
              <a:rPr lang="en-US" altLang="zh-CN" sz="2400" dirty="0">
                <a:latin typeface="微软雅黑" pitchFamily="34" charset="-122"/>
                <a:ea typeface="微软雅黑" pitchFamily="34" charset="-122"/>
              </a:rPr>
              <a:t>2</a:t>
            </a:r>
            <a:r>
              <a:rPr lang="zh-CN" altLang="en-US" sz="2400" dirty="0">
                <a:latin typeface="微软雅黑" pitchFamily="34" charset="-122"/>
                <a:ea typeface="微软雅黑" pitchFamily="34" charset="-122"/>
              </a:rPr>
              <a:t>个月中被引用的次数进入某学科</a:t>
            </a:r>
            <a:r>
              <a:rPr lang="en-US" altLang="zh-CN" sz="2400" dirty="0">
                <a:latin typeface="微软雅黑" pitchFamily="34" charset="-122"/>
                <a:ea typeface="微软雅黑" pitchFamily="34" charset="-122"/>
              </a:rPr>
              <a:t>0.1%</a:t>
            </a:r>
            <a:r>
              <a:rPr lang="zh-CN" altLang="en-US" sz="2400" dirty="0">
                <a:latin typeface="微软雅黑" pitchFamily="34" charset="-122"/>
                <a:ea typeface="微软雅黑" pitchFamily="34" charset="-122"/>
              </a:rPr>
              <a:t>的论文。</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1" descr="photo-1471882243907-ba1cf91b79ef.jpg.jpe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pic>
      <p:sp>
        <p:nvSpPr>
          <p:cNvPr id="4" name="文本占位符 3"/>
          <p:cNvSpPr>
            <a:spLocks noGrp="1"/>
          </p:cNvSpPr>
          <p:nvPr>
            <p:ph type="body" sz="quarter" idx="12"/>
          </p:nvPr>
        </p:nvSpPr>
        <p:spPr>
          <a:xfrm>
            <a:off x="683568" y="1844824"/>
            <a:ext cx="7320189" cy="3086012"/>
          </a:xfrm>
        </p:spPr>
        <p:txBody>
          <a:bodyPr/>
          <a:lstStyle/>
          <a:p>
            <a:pPr>
              <a:lnSpc>
                <a:spcPts val="3200"/>
              </a:lnSpc>
            </a:pPr>
            <a:r>
              <a:rPr lang="zh-CN" altLang="en-US" sz="2400" dirty="0">
                <a:latin typeface="+mj-ea"/>
                <a:ea typeface="+mj-ea"/>
              </a:rPr>
              <a:t>双一流建设与事实性数据的应用 </a:t>
            </a:r>
            <a:endParaRPr lang="en-US" sz="2400" dirty="0">
              <a:latin typeface="+mj-ea"/>
              <a:ea typeface="+mj-ea"/>
            </a:endParaRPr>
          </a:p>
          <a:p>
            <a:pPr lvl="0">
              <a:lnSpc>
                <a:spcPts val="3200"/>
              </a:lnSpc>
            </a:pPr>
            <a:r>
              <a:rPr lang="en-US" altLang="zh-CN" sz="2400" dirty="0">
                <a:latin typeface="+mj-ea"/>
                <a:ea typeface="+mj-ea"/>
              </a:rPr>
              <a:t>Incites/ESI/JCR</a:t>
            </a:r>
            <a:r>
              <a:rPr lang="zh-CN" altLang="en-US" sz="2400" dirty="0">
                <a:latin typeface="+mj-ea"/>
                <a:ea typeface="+mj-ea"/>
              </a:rPr>
              <a:t>介绍</a:t>
            </a:r>
            <a:endParaRPr lang="en-US" altLang="zh-CN" sz="2400" dirty="0">
              <a:latin typeface="+mj-ea"/>
              <a:ea typeface="+mj-ea"/>
            </a:endParaRPr>
          </a:p>
          <a:p>
            <a:pPr lvl="0">
              <a:lnSpc>
                <a:spcPts val="3200"/>
              </a:lnSpc>
            </a:pPr>
            <a:r>
              <a:rPr lang="zh-CN" altLang="en-US" sz="2400" dirty="0" smtClean="0">
                <a:latin typeface="+mj-ea"/>
                <a:ea typeface="+mj-ea"/>
              </a:rPr>
              <a:t>上海理工大学</a:t>
            </a:r>
            <a:r>
              <a:rPr lang="zh-CN" altLang="zh-CN" sz="2400" dirty="0" smtClean="0">
                <a:latin typeface="+mj-ea"/>
                <a:ea typeface="+mj-ea"/>
              </a:rPr>
              <a:t>科研</a:t>
            </a:r>
            <a:r>
              <a:rPr lang="zh-CN" altLang="zh-CN" sz="2400" dirty="0">
                <a:latin typeface="+mj-ea"/>
                <a:ea typeface="+mj-ea"/>
              </a:rPr>
              <a:t>表现分析</a:t>
            </a:r>
            <a:endParaRPr lang="en-US" altLang="zh-CN" sz="2400" dirty="0">
              <a:latin typeface="+mj-ea"/>
              <a:ea typeface="+mj-ea"/>
            </a:endParaRPr>
          </a:p>
          <a:p>
            <a:pPr>
              <a:lnSpc>
                <a:spcPts val="3200"/>
              </a:lnSpc>
            </a:pPr>
            <a:r>
              <a:rPr lang="zh-CN" altLang="en-US" sz="2400" dirty="0">
                <a:latin typeface="+mj-ea"/>
                <a:ea typeface="+mj-ea"/>
              </a:rPr>
              <a:t>讨论</a:t>
            </a:r>
            <a:r>
              <a:rPr lang="en-US" altLang="zh-CN" sz="2400" dirty="0">
                <a:latin typeface="+mj-ea"/>
                <a:ea typeface="+mj-ea"/>
              </a:rPr>
              <a:t>—</a:t>
            </a:r>
            <a:r>
              <a:rPr lang="zh-CN" altLang="en-US" sz="2400" dirty="0">
                <a:latin typeface="+mj-ea"/>
                <a:ea typeface="+mj-ea"/>
              </a:rPr>
              <a:t>大学发展的机遇与挑战</a:t>
            </a:r>
            <a:br>
              <a:rPr lang="zh-CN" altLang="en-US" sz="2400" dirty="0">
                <a:latin typeface="+mj-ea"/>
                <a:ea typeface="+mj-ea"/>
              </a:rPr>
            </a:br>
            <a:endParaRPr lang="zh-CN" altLang="en-US" sz="2400" dirty="0">
              <a:latin typeface="+mj-ea"/>
              <a:ea typeface="+mj-ea"/>
            </a:endParaRPr>
          </a:p>
          <a:p>
            <a:pPr lvl="0">
              <a:lnSpc>
                <a:spcPts val="3200"/>
              </a:lnSpc>
            </a:pPr>
            <a:endParaRPr lang="en-US" altLang="zh-CN" sz="2400" dirty="0">
              <a:latin typeface="+mj-ea"/>
              <a:ea typeface="+mj-ea"/>
            </a:endParaRPr>
          </a:p>
          <a:p>
            <a:pPr lvl="0"/>
            <a:endParaRPr lang="zh-CN" altLang="zh-CN" sz="2400" dirty="0">
              <a:latin typeface="+mj-ea"/>
              <a:ea typeface="+mj-ea"/>
            </a:endParaRPr>
          </a:p>
        </p:txBody>
      </p:sp>
      <p:sp>
        <p:nvSpPr>
          <p:cNvPr id="5" name="文本占位符 4"/>
          <p:cNvSpPr>
            <a:spLocks noGrp="1"/>
          </p:cNvSpPr>
          <p:nvPr>
            <p:ph type="body" sz="quarter" idx="13"/>
          </p:nvPr>
        </p:nvSpPr>
        <p:spPr/>
        <p:txBody>
          <a:bodyPr/>
          <a:lstStyle/>
          <a:p>
            <a:endParaRPr lang="en-US"/>
          </a:p>
        </p:txBody>
      </p:sp>
      <p:sp>
        <p:nvSpPr>
          <p:cNvPr id="6" name="TextBox 5"/>
          <p:cNvSpPr txBox="1"/>
          <p:nvPr/>
        </p:nvSpPr>
        <p:spPr>
          <a:xfrm>
            <a:off x="683568" y="692696"/>
            <a:ext cx="2520280" cy="523220"/>
          </a:xfrm>
          <a:prstGeom prst="rect">
            <a:avLst/>
          </a:prstGeom>
          <a:noFill/>
        </p:spPr>
        <p:txBody>
          <a:bodyPr wrap="square" rtlCol="0">
            <a:spAutoFit/>
          </a:bodyPr>
          <a:lstStyle/>
          <a:p>
            <a:r>
              <a:rPr lang="zh-CN" altLang="en-US" sz="2800" b="1" dirty="0">
                <a:solidFill>
                  <a:schemeClr val="bg2"/>
                </a:solidFill>
                <a:latin typeface="微软雅黑" pitchFamily="34" charset="-122"/>
                <a:ea typeface="微软雅黑" pitchFamily="34" charset="-122"/>
              </a:rPr>
              <a:t>大纲</a:t>
            </a:r>
            <a:endParaRPr lang="en-US" sz="2800" b="1" dirty="0">
              <a:solidFill>
                <a:schemeClr val="bg2"/>
              </a:solidFill>
              <a:latin typeface="微软雅黑" pitchFamily="34" charset="-122"/>
              <a:ea typeface="微软雅黑" pitchFamily="34" charset="-122"/>
            </a:endParaRPr>
          </a:p>
        </p:txBody>
      </p:sp>
      <p:sp>
        <p:nvSpPr>
          <p:cNvPr id="8" name="Rectangle 10"/>
          <p:cNvSpPr/>
          <p:nvPr/>
        </p:nvSpPr>
        <p:spPr>
          <a:xfrm>
            <a:off x="4966942" y="-19921"/>
            <a:ext cx="4182411" cy="6858000"/>
          </a:xfrm>
          <a:custGeom>
            <a:avLst/>
            <a:gdLst>
              <a:gd name="connsiteX0" fmla="*/ 0 w 4177058"/>
              <a:gd name="connsiteY0" fmla="*/ 0 h 5143500"/>
              <a:gd name="connsiteX1" fmla="*/ 4177058 w 4177058"/>
              <a:gd name="connsiteY1" fmla="*/ 0 h 5143500"/>
              <a:gd name="connsiteX2" fmla="*/ 4177058 w 4177058"/>
              <a:gd name="connsiteY2" fmla="*/ 5143500 h 5143500"/>
              <a:gd name="connsiteX3" fmla="*/ 0 w 4177058"/>
              <a:gd name="connsiteY3" fmla="*/ 5143500 h 5143500"/>
              <a:gd name="connsiteX4" fmla="*/ 0 w 4177058"/>
              <a:gd name="connsiteY4" fmla="*/ 0 h 5143500"/>
              <a:gd name="connsiteX0" fmla="*/ 205856 w 4382914"/>
              <a:gd name="connsiteY0" fmla="*/ 0 h 5143500"/>
              <a:gd name="connsiteX1" fmla="*/ 4382914 w 4382914"/>
              <a:gd name="connsiteY1" fmla="*/ 0 h 5143500"/>
              <a:gd name="connsiteX2" fmla="*/ 4382914 w 4382914"/>
              <a:gd name="connsiteY2" fmla="*/ 5143500 h 5143500"/>
              <a:gd name="connsiteX3" fmla="*/ 205856 w 4382914"/>
              <a:gd name="connsiteY3" fmla="*/ 5143500 h 5143500"/>
              <a:gd name="connsiteX4" fmla="*/ 205856 w 4382914"/>
              <a:gd name="connsiteY4" fmla="*/ 0 h 5143500"/>
              <a:gd name="connsiteX0" fmla="*/ 336743 w 4200036"/>
              <a:gd name="connsiteY0" fmla="*/ 14941 h 5143500"/>
              <a:gd name="connsiteX1" fmla="*/ 4200036 w 4200036"/>
              <a:gd name="connsiteY1" fmla="*/ 0 h 5143500"/>
              <a:gd name="connsiteX2" fmla="*/ 4200036 w 4200036"/>
              <a:gd name="connsiteY2" fmla="*/ 5143500 h 5143500"/>
              <a:gd name="connsiteX3" fmla="*/ 22978 w 4200036"/>
              <a:gd name="connsiteY3" fmla="*/ 5143500 h 5143500"/>
              <a:gd name="connsiteX4" fmla="*/ 336743 w 4200036"/>
              <a:gd name="connsiteY4" fmla="*/ 14941 h 5143500"/>
              <a:gd name="connsiteX0" fmla="*/ 386637 w 4249930"/>
              <a:gd name="connsiteY0" fmla="*/ 14941 h 5143500"/>
              <a:gd name="connsiteX1" fmla="*/ 4249930 w 4249930"/>
              <a:gd name="connsiteY1" fmla="*/ 0 h 5143500"/>
              <a:gd name="connsiteX2" fmla="*/ 4249930 w 4249930"/>
              <a:gd name="connsiteY2" fmla="*/ 5143500 h 5143500"/>
              <a:gd name="connsiteX3" fmla="*/ 72872 w 4249930"/>
              <a:gd name="connsiteY3" fmla="*/ 5143500 h 5143500"/>
              <a:gd name="connsiteX4" fmla="*/ 386637 w 4249930"/>
              <a:gd name="connsiteY4" fmla="*/ 14941 h 5143500"/>
              <a:gd name="connsiteX0" fmla="*/ 190495 w 4053788"/>
              <a:gd name="connsiteY0" fmla="*/ 14941 h 5143500"/>
              <a:gd name="connsiteX1" fmla="*/ 4053788 w 4053788"/>
              <a:gd name="connsiteY1" fmla="*/ 0 h 5143500"/>
              <a:gd name="connsiteX2" fmla="*/ 4053788 w 4053788"/>
              <a:gd name="connsiteY2" fmla="*/ 5143500 h 5143500"/>
              <a:gd name="connsiteX3" fmla="*/ 638730 w 4053788"/>
              <a:gd name="connsiteY3" fmla="*/ 5143500 h 5143500"/>
              <a:gd name="connsiteX4" fmla="*/ 190495 w 4053788"/>
              <a:gd name="connsiteY4" fmla="*/ 14941 h 5143500"/>
              <a:gd name="connsiteX0" fmla="*/ 306077 w 4169370"/>
              <a:gd name="connsiteY0" fmla="*/ 14941 h 5143500"/>
              <a:gd name="connsiteX1" fmla="*/ 4169370 w 4169370"/>
              <a:gd name="connsiteY1" fmla="*/ 0 h 5143500"/>
              <a:gd name="connsiteX2" fmla="*/ 4169370 w 4169370"/>
              <a:gd name="connsiteY2" fmla="*/ 5143500 h 5143500"/>
              <a:gd name="connsiteX3" fmla="*/ 754312 w 4169370"/>
              <a:gd name="connsiteY3" fmla="*/ 5143500 h 5143500"/>
              <a:gd name="connsiteX4" fmla="*/ 306077 w 4169370"/>
              <a:gd name="connsiteY4" fmla="*/ 14941 h 5143500"/>
              <a:gd name="connsiteX0" fmla="*/ 319118 w 4182411"/>
              <a:gd name="connsiteY0" fmla="*/ 14941 h 5143500"/>
              <a:gd name="connsiteX1" fmla="*/ 4182411 w 4182411"/>
              <a:gd name="connsiteY1" fmla="*/ 0 h 5143500"/>
              <a:gd name="connsiteX2" fmla="*/ 4182411 w 4182411"/>
              <a:gd name="connsiteY2" fmla="*/ 5143500 h 5143500"/>
              <a:gd name="connsiteX3" fmla="*/ 722530 w 4182411"/>
              <a:gd name="connsiteY3" fmla="*/ 5143500 h 5143500"/>
              <a:gd name="connsiteX4" fmla="*/ 319118 w 4182411"/>
              <a:gd name="connsiteY4" fmla="*/ 14941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2411" h="5143500">
                <a:moveTo>
                  <a:pt x="319118" y="14941"/>
                </a:moveTo>
                <a:lnTo>
                  <a:pt x="4182411" y="0"/>
                </a:lnTo>
                <a:lnTo>
                  <a:pt x="4182411" y="5143500"/>
                </a:lnTo>
                <a:lnTo>
                  <a:pt x="722530" y="5143500"/>
                </a:lnTo>
                <a:cubicBezTo>
                  <a:pt x="50177" y="3832412"/>
                  <a:pt x="-293469" y="2342029"/>
                  <a:pt x="319118" y="14941"/>
                </a:cubicBezTo>
                <a:close/>
              </a:path>
            </a:pathLst>
          </a:custGeom>
          <a:solidFill>
            <a:schemeClr val="bg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457200"/>
            <a:endParaRPr lang="en-US">
              <a:solidFill>
                <a:prstClr val="white"/>
              </a:solidFill>
              <a:cs typeface="+mn-ea"/>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4"/>
          <p:cNvSpPr>
            <a:spLocks noGrp="1" noChangeArrowheads="1"/>
          </p:cNvSpPr>
          <p:nvPr>
            <p:ph type="title"/>
          </p:nvPr>
        </p:nvSpPr>
        <p:spPr>
          <a:xfrm>
            <a:off x="376146" y="404664"/>
            <a:ext cx="8390828" cy="399311"/>
          </a:xfrm>
        </p:spPr>
        <p:txBody>
          <a:bodyPr>
            <a:noAutofit/>
          </a:bodyPr>
          <a:lstStyle/>
          <a:p>
            <a:r>
              <a:rPr lang="zh-CN" altLang="en-US" sz="2900" dirty="0">
                <a:solidFill>
                  <a:srgbClr val="6817FF"/>
                </a:solidFill>
                <a:latin typeface="微软雅黑" panose="020B0503020204020204" pitchFamily="34" charset="-122"/>
                <a:ea typeface="微软雅黑" panose="020B0503020204020204" pitchFamily="34" charset="-122"/>
                <a:cs typeface="Arial" pitchFamily="34" charset="0"/>
              </a:rPr>
              <a:t>研究前沿</a:t>
            </a:r>
            <a:r>
              <a:rPr lang="en-US" altLang="zh-CN" sz="2900" dirty="0">
                <a:solidFill>
                  <a:srgbClr val="6817FF"/>
                </a:solidFill>
                <a:latin typeface="微软雅黑" panose="020B0503020204020204" pitchFamily="34" charset="-122"/>
                <a:ea typeface="微软雅黑" panose="020B0503020204020204" pitchFamily="34" charset="-122"/>
                <a:cs typeface="Arial" pitchFamily="34" charset="0"/>
              </a:rPr>
              <a:t>(</a:t>
            </a:r>
            <a:r>
              <a:rPr lang="en-US" altLang="ja-JP" sz="2900" dirty="0">
                <a:solidFill>
                  <a:srgbClr val="6817FF"/>
                </a:solidFill>
                <a:latin typeface="微软雅黑" panose="020B0503020204020204" pitchFamily="34" charset="-122"/>
                <a:ea typeface="微软雅黑" panose="020B0503020204020204" pitchFamily="34" charset="-122"/>
                <a:cs typeface="Arial" pitchFamily="34" charset="0"/>
              </a:rPr>
              <a:t>Research Front)</a:t>
            </a:r>
          </a:p>
        </p:txBody>
      </p:sp>
      <p:sp>
        <p:nvSpPr>
          <p:cNvPr id="11" name="Text Placeholder 10"/>
          <p:cNvSpPr>
            <a:spLocks noGrp="1"/>
          </p:cNvSpPr>
          <p:nvPr>
            <p:ph type="body" sz="quarter" idx="13"/>
          </p:nvPr>
        </p:nvSpPr>
        <p:spPr/>
        <p:txBody>
          <a:bodyPr/>
          <a:lstStyle/>
          <a:p>
            <a:endParaRPr lang="en-US"/>
          </a:p>
        </p:txBody>
      </p:sp>
      <p:pic>
        <p:nvPicPr>
          <p:cNvPr id="337922" name="Picture 2"/>
          <p:cNvPicPr>
            <a:picLocks noChangeAspect="1" noChangeArrowheads="1"/>
          </p:cNvPicPr>
          <p:nvPr/>
        </p:nvPicPr>
        <p:blipFill>
          <a:blip r:embed="rId2" cstate="print"/>
          <a:srcRect/>
          <a:stretch>
            <a:fillRect/>
          </a:stretch>
        </p:blipFill>
        <p:spPr bwMode="auto">
          <a:xfrm>
            <a:off x="611560" y="1340768"/>
            <a:ext cx="7920000" cy="4857108"/>
          </a:xfrm>
          <a:prstGeom prst="rect">
            <a:avLst/>
          </a:prstGeom>
          <a:noFill/>
          <a:ln w="9525">
            <a:noFill/>
            <a:miter lim="800000"/>
            <a:headEnd/>
            <a:tailEnd/>
          </a:ln>
        </p:spPr>
      </p:pic>
      <p:sp>
        <p:nvSpPr>
          <p:cNvPr id="7" name="Rectangle 6"/>
          <p:cNvSpPr>
            <a:spLocks noChangeArrowheads="1"/>
          </p:cNvSpPr>
          <p:nvPr/>
        </p:nvSpPr>
        <p:spPr bwMode="auto">
          <a:xfrm>
            <a:off x="3177480" y="4924258"/>
            <a:ext cx="5715000" cy="1169038"/>
          </a:xfrm>
          <a:prstGeom prst="rect">
            <a:avLst/>
          </a:prstGeom>
          <a:solidFill>
            <a:schemeClr val="accent1">
              <a:lumMod val="75000"/>
            </a:schemeClr>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a:spAutoFit/>
          </a:bodyPr>
          <a:lstStyle/>
          <a:p>
            <a:pPr>
              <a:lnSpc>
                <a:spcPct val="120000"/>
              </a:lnSpc>
              <a:buClr>
                <a:srgbClr val="236402"/>
              </a:buClr>
              <a:buSzPct val="60000"/>
              <a:defRPr/>
            </a:pPr>
            <a:r>
              <a:rPr lang="zh-CN" altLang="en-US" sz="2000" b="0" dirty="0">
                <a:solidFill>
                  <a:srgbClr val="FFFFFF"/>
                </a:solidFill>
                <a:latin typeface="微软雅黑" pitchFamily="34" charset="-122"/>
                <a:ea typeface="微软雅黑" pitchFamily="34" charset="-122"/>
              </a:rPr>
              <a:t>利用</a:t>
            </a:r>
            <a:r>
              <a:rPr lang="en-US" altLang="zh-CN" sz="2000" b="0" dirty="0">
                <a:solidFill>
                  <a:srgbClr val="FFFFFF"/>
                </a:solidFill>
                <a:latin typeface="微软雅黑" pitchFamily="34" charset="-122"/>
                <a:ea typeface="微软雅黑" pitchFamily="34" charset="-122"/>
              </a:rPr>
              <a:t>co-citation analysis </a:t>
            </a:r>
            <a:r>
              <a:rPr lang="zh-CN" altLang="en-US" sz="2000" b="0" dirty="0">
                <a:solidFill>
                  <a:srgbClr val="FFFFFF"/>
                </a:solidFill>
                <a:latin typeface="微软雅黑" pitchFamily="34" charset="-122"/>
                <a:ea typeface="微软雅黑" pitchFamily="34" charset="-122"/>
              </a:rPr>
              <a:t>对</a:t>
            </a:r>
            <a:r>
              <a:rPr lang="en-US" altLang="zh-CN" sz="2000" b="0" dirty="0">
                <a:solidFill>
                  <a:srgbClr val="FFFFFF"/>
                </a:solidFill>
                <a:latin typeface="微软雅黑" pitchFamily="34" charset="-122"/>
                <a:ea typeface="微软雅黑" pitchFamily="34" charset="-122"/>
              </a:rPr>
              <a:t>highly cited papers</a:t>
            </a:r>
            <a:r>
              <a:rPr lang="zh-CN" altLang="en-US" sz="2000" b="0" dirty="0">
                <a:solidFill>
                  <a:srgbClr val="FFFFFF"/>
                </a:solidFill>
                <a:latin typeface="微软雅黑" pitchFamily="34" charset="-122"/>
                <a:ea typeface="微软雅黑" pitchFamily="34" charset="-122"/>
              </a:rPr>
              <a:t>进行分析，一组高被引论文的题名中的主要关键词组成了研究前沿</a:t>
            </a:r>
          </a:p>
        </p:txBody>
      </p:sp>
      <p:sp>
        <p:nvSpPr>
          <p:cNvPr id="9" name="矩形标注 7"/>
          <p:cNvSpPr/>
          <p:nvPr/>
        </p:nvSpPr>
        <p:spPr>
          <a:xfrm>
            <a:off x="4860032" y="1340768"/>
            <a:ext cx="1080319" cy="811367"/>
          </a:xfrm>
          <a:prstGeom prst="wedgeRectCallout">
            <a:avLst>
              <a:gd name="adj1" fmla="val 90166"/>
              <a:gd name="adj2" fmla="val 75886"/>
            </a:avLst>
          </a:prstGeom>
          <a:solidFill>
            <a:schemeClr val="accent1">
              <a:lumMod val="75000"/>
            </a:schemeClr>
          </a:solidFill>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wrap="square" lIns="36000" tIns="36000" rIns="36000" bIns="36000" anchor="ctr">
            <a:spAutoFit/>
          </a:bodyPr>
          <a:lstStyle/>
          <a:p>
            <a:pPr eaLnBrk="1" hangingPunct="1">
              <a:defRPr/>
            </a:pPr>
            <a:r>
              <a:rPr lang="zh-CN" altLang="en-US" sz="1600" dirty="0">
                <a:solidFill>
                  <a:schemeClr val="bg1"/>
                </a:solidFill>
                <a:latin typeface="微软雅黑" pitchFamily="34" charset="-122"/>
                <a:ea typeface="微软雅黑" pitchFamily="34" charset="-122"/>
              </a:rPr>
              <a:t>点击查看高被引论文</a:t>
            </a:r>
            <a:endParaRPr lang="en-US" altLang="zh-CN" sz="1600" dirty="0">
              <a:solidFill>
                <a:schemeClr val="bg1"/>
              </a:solidFill>
              <a:latin typeface="微软雅黑" pitchFamily="34" charset="-122"/>
              <a:ea typeface="微软雅黑" pitchFamily="34" charset="-122"/>
            </a:endParaRPr>
          </a:p>
        </p:txBody>
      </p:sp>
      <p:sp>
        <p:nvSpPr>
          <p:cNvPr id="10" name="矩形标注 7"/>
          <p:cNvSpPr/>
          <p:nvPr/>
        </p:nvSpPr>
        <p:spPr>
          <a:xfrm>
            <a:off x="8172400" y="1386934"/>
            <a:ext cx="864295" cy="811367"/>
          </a:xfrm>
          <a:prstGeom prst="wedgeRectCallout">
            <a:avLst>
              <a:gd name="adj1" fmla="val -72750"/>
              <a:gd name="adj2" fmla="val 67714"/>
            </a:avLst>
          </a:prstGeom>
          <a:solidFill>
            <a:schemeClr val="accent1">
              <a:lumMod val="75000"/>
            </a:schemeClr>
          </a:solidFill>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wrap="square" lIns="36000" tIns="36000" rIns="36000" bIns="36000" anchor="ctr">
            <a:spAutoFit/>
          </a:bodyPr>
          <a:lstStyle/>
          <a:p>
            <a:pPr eaLnBrk="1" hangingPunct="1">
              <a:defRPr/>
            </a:pPr>
            <a:r>
              <a:rPr lang="zh-CN" altLang="en-US" sz="1600" dirty="0">
                <a:solidFill>
                  <a:schemeClr val="bg1"/>
                </a:solidFill>
                <a:latin typeface="微软雅黑" pitchFamily="34" charset="-122"/>
                <a:ea typeface="微软雅黑" pitchFamily="34" charset="-122"/>
              </a:rPr>
              <a:t>论文的平均发表年份</a:t>
            </a:r>
            <a:endParaRPr lang="en-US" altLang="zh-CN" sz="1600" dirty="0">
              <a:solidFill>
                <a:schemeClr val="bg1"/>
              </a:solidFill>
              <a:latin typeface="微软雅黑" pitchFamily="34" charset="-122"/>
              <a:ea typeface="微软雅黑" pitchFamily="34" charset="-122"/>
            </a:endParaRPr>
          </a:p>
        </p:txBody>
      </p:sp>
    </p:spTree>
    <p:extLst>
      <p:ext uri="{BB962C8B-B14F-4D97-AF65-F5344CB8AC3E}">
        <p14:creationId xmlns:p14="http://schemas.microsoft.com/office/powerpoint/2010/main" val="41935720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4000"/>
                    </a14:imgEffect>
                  </a14:imgLayer>
                </a14:imgProps>
              </a:ext>
              <a:ext uri="{28A0092B-C50C-407E-A947-70E740481C1C}">
                <a14:useLocalDpi xmlns:a14="http://schemas.microsoft.com/office/drawing/2010/main" val="0"/>
              </a:ext>
            </a:extLst>
          </a:blip>
          <a:srcRect/>
          <a:stretch>
            <a:fillRect/>
          </a:stretch>
        </p:blipFill>
        <p:spPr bwMode="auto">
          <a:xfrm>
            <a:off x="525883" y="1691999"/>
            <a:ext cx="7772043" cy="4973121"/>
          </a:xfrm>
          <a:prstGeom prst="rect">
            <a:avLst/>
          </a:prstGeom>
          <a:solidFill>
            <a:schemeClr val="bg1">
              <a:lumMod val="85000"/>
            </a:schemeClr>
          </a:solidFill>
          <a:ln>
            <a:noFill/>
          </a:ln>
          <a:effectLst>
            <a:outerShdw dist="35921" dir="2700000" algn="ctr" rotWithShape="0">
              <a:schemeClr val="bg2"/>
            </a:outerShdw>
            <a:softEdge rad="12700"/>
          </a:effectLst>
        </p:spPr>
      </p:pic>
      <p:sp>
        <p:nvSpPr>
          <p:cNvPr id="4" name="Rounded Rectangle 3"/>
          <p:cNvSpPr/>
          <p:nvPr/>
        </p:nvSpPr>
        <p:spPr>
          <a:xfrm>
            <a:off x="7113588" y="6202363"/>
            <a:ext cx="1981200" cy="6096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zh-CN">
              <a:solidFill>
                <a:srgbClr val="FFFFFF"/>
              </a:solidFill>
              <a:latin typeface="微软雅黑" pitchFamily="34" charset="-122"/>
              <a:ea typeface="微软雅黑" pitchFamily="34" charset="-122"/>
            </a:endParaRPr>
          </a:p>
        </p:txBody>
      </p:sp>
      <p:sp>
        <p:nvSpPr>
          <p:cNvPr id="14" name="Rectangle 2"/>
          <p:cNvSpPr txBox="1">
            <a:spLocks noChangeArrowheads="1"/>
          </p:cNvSpPr>
          <p:nvPr/>
        </p:nvSpPr>
        <p:spPr>
          <a:xfrm>
            <a:off x="781928" y="253577"/>
            <a:ext cx="7457598" cy="999645"/>
          </a:xfrm>
          <a:prstGeom prst="rect">
            <a:avLst/>
          </a:prstGeom>
        </p:spPr>
        <p:txBody>
          <a:bodyPr>
            <a:normAutofit/>
          </a:bodyPr>
          <a:lstStyle>
            <a:lvl1pPr defTabSz="457200">
              <a:spcBef>
                <a:spcPct val="0"/>
              </a:spcBef>
              <a:buNone/>
              <a:defRPr sz="2900" b="1">
                <a:solidFill>
                  <a:srgbClr val="6817FF"/>
                </a:solidFill>
                <a:latin typeface="微软雅黑" panose="020B0503020204020204" pitchFamily="34" charset="-122"/>
                <a:ea typeface="微软雅黑" panose="020B0503020204020204" pitchFamily="34" charset="-122"/>
                <a:cs typeface="Arial" pitchFamily="34" charset="0"/>
              </a:defRPr>
            </a:lvl1pPr>
          </a:lstStyle>
          <a:p>
            <a:r>
              <a:rPr lang="en-US" altLang="zh-CN" dirty="0"/>
              <a:t>Essential Science Indicators </a:t>
            </a:r>
            <a:br>
              <a:rPr lang="en-US" altLang="zh-CN" dirty="0"/>
            </a:br>
            <a:r>
              <a:rPr lang="zh-CN" altLang="en-US" dirty="0"/>
              <a:t>定量分析研究绩效的工具</a:t>
            </a:r>
            <a:endParaRPr lang="en-US" altLang="zh-CN" dirty="0"/>
          </a:p>
        </p:txBody>
      </p:sp>
      <p:sp>
        <p:nvSpPr>
          <p:cNvPr id="15" name="矩形 22"/>
          <p:cNvSpPr/>
          <p:nvPr/>
        </p:nvSpPr>
        <p:spPr>
          <a:xfrm>
            <a:off x="420639" y="1598613"/>
            <a:ext cx="8198638" cy="5213350"/>
          </a:xfrm>
          <a:prstGeom prst="rect">
            <a:avLst/>
          </a:prstGeom>
          <a:solidFill>
            <a:srgbClr val="FFFFFF">
              <a:alpha val="85000"/>
            </a:srgbClr>
          </a:solidFill>
          <a:ln w="25400" cap="flat" cmpd="sng" algn="ctr">
            <a:no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微软雅黑" pitchFamily="34" charset="-122"/>
              <a:ea typeface="微软雅黑" pitchFamily="34" charset="-122"/>
            </a:endParaRPr>
          </a:p>
        </p:txBody>
      </p:sp>
      <p:sp>
        <p:nvSpPr>
          <p:cNvPr id="11" name="Rectangle 10"/>
          <p:cNvSpPr/>
          <p:nvPr/>
        </p:nvSpPr>
        <p:spPr>
          <a:xfrm>
            <a:off x="470290" y="6265993"/>
            <a:ext cx="4572000" cy="523220"/>
          </a:xfrm>
          <a:prstGeom prst="rect">
            <a:avLst/>
          </a:prstGeom>
        </p:spPr>
        <p:txBody>
          <a:bodyPr>
            <a:spAutoFit/>
          </a:bodyPr>
          <a:lstStyle/>
          <a:p>
            <a:r>
              <a:rPr lang="en-US" altLang="zh-CN" sz="1400" u="sng" dirty="0">
                <a:solidFill>
                  <a:schemeClr val="bg1">
                    <a:lumMod val="50000"/>
                  </a:schemeClr>
                </a:solidFill>
                <a:latin typeface="微软雅黑" pitchFamily="34" charset="-122"/>
                <a:ea typeface="微软雅黑" pitchFamily="34" charset="-122"/>
              </a:rPr>
              <a:t>*</a:t>
            </a:r>
            <a:r>
              <a:rPr lang="zh-CN" altLang="en-US" sz="1400" u="sng" dirty="0">
                <a:solidFill>
                  <a:schemeClr val="bg1">
                    <a:lumMod val="50000"/>
                  </a:schemeClr>
                </a:solidFill>
                <a:latin typeface="微软雅黑" pitchFamily="34" charset="-122"/>
                <a:ea typeface="微软雅黑" pitchFamily="34" charset="-122"/>
              </a:rPr>
              <a:t>热门论文：</a:t>
            </a:r>
            <a:r>
              <a:rPr lang="zh-CN" altLang="en-US" sz="1400" dirty="0">
                <a:solidFill>
                  <a:schemeClr val="bg1">
                    <a:lumMod val="50000"/>
                  </a:schemeClr>
                </a:solidFill>
                <a:latin typeface="微软雅黑" pitchFamily="34" charset="-122"/>
                <a:ea typeface="微软雅黑" pitchFamily="34" charset="-122"/>
              </a:rPr>
              <a:t>过去两年的论文中，同年度同学科领域中被引频次在最近两个月排名位于全球前</a:t>
            </a:r>
            <a:r>
              <a:rPr lang="en-US" altLang="zh-CN" sz="1400" dirty="0">
                <a:solidFill>
                  <a:schemeClr val="bg1">
                    <a:lumMod val="50000"/>
                  </a:schemeClr>
                </a:solidFill>
                <a:latin typeface="微软雅黑" pitchFamily="34" charset="-122"/>
                <a:ea typeface="微软雅黑" pitchFamily="34" charset="-122"/>
              </a:rPr>
              <a:t>0.1%</a:t>
            </a:r>
            <a:r>
              <a:rPr lang="zh-CN" altLang="en-US" sz="1400" dirty="0">
                <a:solidFill>
                  <a:schemeClr val="bg1">
                    <a:lumMod val="50000"/>
                  </a:schemeClr>
                </a:solidFill>
                <a:latin typeface="微软雅黑" pitchFamily="34" charset="-122"/>
                <a:ea typeface="微软雅黑" pitchFamily="34" charset="-122"/>
              </a:rPr>
              <a:t>的论文。</a:t>
            </a:r>
            <a:endParaRPr lang="en-US" sz="1400" dirty="0">
              <a:solidFill>
                <a:schemeClr val="bg1">
                  <a:lumMod val="50000"/>
                </a:schemeClr>
              </a:solidFill>
              <a:latin typeface="微软雅黑" pitchFamily="34" charset="-122"/>
              <a:ea typeface="微软雅黑" pitchFamily="34" charset="-122"/>
            </a:endParaRPr>
          </a:p>
        </p:txBody>
      </p:sp>
      <p:grpSp>
        <p:nvGrpSpPr>
          <p:cNvPr id="2" name="Group 11"/>
          <p:cNvGrpSpPr/>
          <p:nvPr/>
        </p:nvGrpSpPr>
        <p:grpSpPr>
          <a:xfrm>
            <a:off x="1675670" y="1645107"/>
            <a:ext cx="5552285" cy="3595731"/>
            <a:chOff x="2051050" y="1212850"/>
            <a:chExt cx="5068888" cy="5035550"/>
          </a:xfrm>
        </p:grpSpPr>
        <p:sp>
          <p:nvSpPr>
            <p:cNvPr id="13" name="Freeform 12"/>
            <p:cNvSpPr>
              <a:spLocks noEditPoints="1"/>
            </p:cNvSpPr>
            <p:nvPr/>
          </p:nvSpPr>
          <p:spPr bwMode="auto">
            <a:xfrm>
              <a:off x="2541629" y="1671868"/>
              <a:ext cx="4055692" cy="4055692"/>
            </a:xfrm>
            <a:custGeom>
              <a:avLst/>
              <a:gdLst/>
              <a:ahLst/>
              <a:cxnLst>
                <a:cxn ang="0">
                  <a:pos x="661" y="0"/>
                </a:cxn>
                <a:cxn ang="0">
                  <a:pos x="0" y="661"/>
                </a:cxn>
                <a:cxn ang="0">
                  <a:pos x="661" y="1323"/>
                </a:cxn>
                <a:cxn ang="0">
                  <a:pos x="1323" y="661"/>
                </a:cxn>
                <a:cxn ang="0">
                  <a:pos x="661" y="0"/>
                </a:cxn>
                <a:cxn ang="0">
                  <a:pos x="661" y="1095"/>
                </a:cxn>
                <a:cxn ang="0">
                  <a:pos x="228" y="661"/>
                </a:cxn>
                <a:cxn ang="0">
                  <a:pos x="661" y="228"/>
                </a:cxn>
                <a:cxn ang="0">
                  <a:pos x="1095" y="661"/>
                </a:cxn>
                <a:cxn ang="0">
                  <a:pos x="661" y="1095"/>
                </a:cxn>
              </a:cxnLst>
              <a:rect l="0" t="0" r="r" b="b"/>
              <a:pathLst>
                <a:path w="1323" h="1323">
                  <a:moveTo>
                    <a:pt x="661" y="0"/>
                  </a:moveTo>
                  <a:cubicBezTo>
                    <a:pt x="296" y="0"/>
                    <a:pt x="0" y="296"/>
                    <a:pt x="0" y="661"/>
                  </a:cubicBezTo>
                  <a:cubicBezTo>
                    <a:pt x="0" y="1027"/>
                    <a:pt x="296" y="1323"/>
                    <a:pt x="661" y="1323"/>
                  </a:cubicBezTo>
                  <a:cubicBezTo>
                    <a:pt x="1027" y="1323"/>
                    <a:pt x="1323" y="1027"/>
                    <a:pt x="1323" y="661"/>
                  </a:cubicBezTo>
                  <a:cubicBezTo>
                    <a:pt x="1323" y="296"/>
                    <a:pt x="1027" y="0"/>
                    <a:pt x="661" y="0"/>
                  </a:cubicBezTo>
                  <a:close/>
                  <a:moveTo>
                    <a:pt x="661" y="1095"/>
                  </a:moveTo>
                  <a:cubicBezTo>
                    <a:pt x="422" y="1095"/>
                    <a:pt x="228" y="901"/>
                    <a:pt x="228" y="661"/>
                  </a:cubicBezTo>
                  <a:cubicBezTo>
                    <a:pt x="228" y="422"/>
                    <a:pt x="422" y="228"/>
                    <a:pt x="661" y="228"/>
                  </a:cubicBezTo>
                  <a:cubicBezTo>
                    <a:pt x="901" y="228"/>
                    <a:pt x="1095" y="422"/>
                    <a:pt x="1095" y="661"/>
                  </a:cubicBezTo>
                  <a:cubicBezTo>
                    <a:pt x="1095" y="901"/>
                    <a:pt x="901" y="1095"/>
                    <a:pt x="661" y="1095"/>
                  </a:cubicBezTo>
                  <a:close/>
                </a:path>
              </a:pathLst>
            </a:custGeom>
            <a:gradFill flip="none" rotWithShape="1">
              <a:gsLst>
                <a:gs pos="0">
                  <a:schemeClr val="bg1">
                    <a:alpha val="67000"/>
                  </a:schemeClr>
                </a:gs>
                <a:gs pos="100000">
                  <a:srgbClr val="8C8C8C">
                    <a:alpha val="56000"/>
                  </a:srgbClr>
                </a:gs>
              </a:gsLst>
              <a:path path="circle">
                <a:fillToRect l="50000" t="50000" r="50000" b="50000"/>
              </a:path>
              <a:tileRect/>
            </a:gradFill>
            <a:ln w="9525" cap="flat" cmpd="sng" algn="ctr">
              <a:noFill/>
              <a:prstDash val="solid"/>
              <a:round/>
              <a:headEnd type="none" w="med" len="med"/>
              <a:tailEnd type="none" w="med" len="med"/>
            </a:ln>
            <a:effectLst/>
          </p:spPr>
          <p:txBody>
            <a:bodyPr lIns="82124" tIns="41061" rIns="82124" bIns="41061" anchor="ctr"/>
            <a:lstStyle/>
            <a:p>
              <a:pPr algn="ctr" defTabSz="814388">
                <a:lnSpc>
                  <a:spcPct val="90000"/>
                </a:lnSpc>
              </a:pPr>
              <a:endParaRPr lang="en-US" sz="1900">
                <a:latin typeface="微软雅黑" pitchFamily="34" charset="-122"/>
                <a:ea typeface="微软雅黑" pitchFamily="34" charset="-122"/>
              </a:endParaRPr>
            </a:p>
          </p:txBody>
        </p:sp>
        <p:grpSp>
          <p:nvGrpSpPr>
            <p:cNvPr id="3" name="Group 5"/>
            <p:cNvGrpSpPr>
              <a:grpSpLocks/>
            </p:cNvGrpSpPr>
            <p:nvPr/>
          </p:nvGrpSpPr>
          <p:grpSpPr bwMode="auto">
            <a:xfrm>
              <a:off x="5497513" y="4586288"/>
              <a:ext cx="446087" cy="457200"/>
              <a:chOff x="5496768" y="4586775"/>
              <a:chExt cx="446451" cy="456833"/>
            </a:xfrm>
          </p:grpSpPr>
          <p:sp>
            <p:nvSpPr>
              <p:cNvPr id="43" name="Freeform 14"/>
              <p:cNvSpPr>
                <a:spLocks/>
              </p:cNvSpPr>
              <p:nvPr/>
            </p:nvSpPr>
            <p:spPr bwMode="auto">
              <a:xfrm>
                <a:off x="5588913" y="4586775"/>
                <a:ext cx="354306" cy="382858"/>
              </a:xfrm>
              <a:custGeom>
                <a:avLst/>
                <a:gdLst>
                  <a:gd name="T0" fmla="*/ 116 w 116"/>
                  <a:gd name="T1" fmla="*/ 0 h 125"/>
                  <a:gd name="T2" fmla="*/ 0 w 116"/>
                  <a:gd name="T3" fmla="*/ 125 h 125"/>
                  <a:gd name="T4" fmla="*/ 0 60000 65536"/>
                  <a:gd name="T5" fmla="*/ 0 60000 65536"/>
                </a:gdLst>
                <a:ahLst/>
                <a:cxnLst>
                  <a:cxn ang="T4">
                    <a:pos x="T0" y="T1"/>
                  </a:cxn>
                  <a:cxn ang="T5">
                    <a:pos x="T2" y="T3"/>
                  </a:cxn>
                </a:cxnLst>
                <a:rect l="0" t="0" r="r" b="b"/>
                <a:pathLst>
                  <a:path w="116" h="125">
                    <a:moveTo>
                      <a:pt x="116" y="0"/>
                    </a:moveTo>
                    <a:cubicBezTo>
                      <a:pt x="84" y="48"/>
                      <a:pt x="45" y="90"/>
                      <a:pt x="0" y="125"/>
                    </a:cubicBezTo>
                  </a:path>
                </a:pathLst>
              </a:custGeom>
              <a:noFill/>
              <a:ln w="38100" cap="flat">
                <a:solidFill>
                  <a:srgbClr val="777777"/>
                </a:solidFill>
                <a:prstDash val="solid"/>
                <a:miter lim="800000"/>
                <a:headEnd/>
                <a:tailEnd/>
              </a:ln>
            </p:spPr>
            <p:txBody>
              <a:bodyPr/>
              <a:lstStyle/>
              <a:p>
                <a:endParaRPr lang="en-US" sz="1900">
                  <a:latin typeface="微软雅黑" pitchFamily="34" charset="-122"/>
                  <a:ea typeface="微软雅黑" pitchFamily="34" charset="-122"/>
                </a:endParaRPr>
              </a:p>
            </p:txBody>
          </p:sp>
          <p:sp>
            <p:nvSpPr>
              <p:cNvPr id="44" name="Freeform 7"/>
              <p:cNvSpPr>
                <a:spLocks/>
              </p:cNvSpPr>
              <p:nvPr/>
            </p:nvSpPr>
            <p:spPr bwMode="auto">
              <a:xfrm>
                <a:off x="5496768" y="4789812"/>
                <a:ext cx="270095" cy="253796"/>
              </a:xfrm>
              <a:custGeom>
                <a:avLst/>
                <a:gdLst/>
                <a:ahLst/>
                <a:cxnLst>
                  <a:cxn ang="0">
                    <a:pos x="208" y="165"/>
                  </a:cxn>
                  <a:cxn ang="0">
                    <a:pos x="0" y="196"/>
                  </a:cxn>
                  <a:cxn ang="0">
                    <a:pos x="78" y="0"/>
                  </a:cxn>
                  <a:cxn ang="0">
                    <a:pos x="208" y="165"/>
                  </a:cxn>
                </a:cxnLst>
                <a:rect l="0" t="0" r="r" b="b"/>
                <a:pathLst>
                  <a:path w="208" h="196">
                    <a:moveTo>
                      <a:pt x="208" y="165"/>
                    </a:moveTo>
                    <a:lnTo>
                      <a:pt x="0" y="196"/>
                    </a:lnTo>
                    <a:lnTo>
                      <a:pt x="78" y="0"/>
                    </a:lnTo>
                    <a:lnTo>
                      <a:pt x="208" y="165"/>
                    </a:lnTo>
                    <a:close/>
                  </a:path>
                </a:pathLst>
              </a:custGeom>
              <a:solidFill>
                <a:srgbClr val="777777"/>
              </a:solidFill>
              <a:ln w="9525" cap="flat" cmpd="sng" algn="ctr">
                <a:solidFill>
                  <a:srgbClr val="606060"/>
                </a:solidFill>
                <a:prstDash val="solid"/>
                <a:round/>
                <a:headEnd type="none" w="med" len="med"/>
                <a:tailEnd type="none" w="med" len="med"/>
              </a:ln>
              <a:effectLst>
                <a:outerShdw blurRad="50800" dist="25400" dir="5400000" algn="ctr" rotWithShape="0">
                  <a:schemeClr val="tx2">
                    <a:alpha val="27000"/>
                  </a:schemeClr>
                </a:outerShdw>
              </a:effectLst>
            </p:spPr>
            <p:txBody>
              <a:bodyPr lIns="82124" tIns="41061" rIns="82124" bIns="41061" anchor="ctr"/>
              <a:lstStyle/>
              <a:p>
                <a:pPr algn="ctr" defTabSz="814388">
                  <a:lnSpc>
                    <a:spcPct val="90000"/>
                  </a:lnSpc>
                  <a:defRPr/>
                </a:pPr>
                <a:endParaRPr lang="en-US" sz="1900" dirty="0">
                  <a:latin typeface="微软雅黑" pitchFamily="34" charset="-122"/>
                  <a:ea typeface="微软雅黑" pitchFamily="34" charset="-122"/>
                </a:endParaRPr>
              </a:p>
            </p:txBody>
          </p:sp>
        </p:grpSp>
        <p:grpSp>
          <p:nvGrpSpPr>
            <p:cNvPr id="5" name="Group 3"/>
            <p:cNvGrpSpPr>
              <a:grpSpLocks/>
            </p:cNvGrpSpPr>
            <p:nvPr/>
          </p:nvGrpSpPr>
          <p:grpSpPr bwMode="auto">
            <a:xfrm>
              <a:off x="3148013" y="2309813"/>
              <a:ext cx="493712" cy="533400"/>
              <a:chOff x="3147712" y="2309099"/>
              <a:chExt cx="494469" cy="533404"/>
            </a:xfrm>
          </p:grpSpPr>
          <p:sp>
            <p:nvSpPr>
              <p:cNvPr id="41" name="Freeform 12"/>
              <p:cNvSpPr>
                <a:spLocks/>
              </p:cNvSpPr>
              <p:nvPr/>
            </p:nvSpPr>
            <p:spPr bwMode="auto">
              <a:xfrm>
                <a:off x="3147712" y="2392159"/>
                <a:ext cx="389346" cy="450344"/>
              </a:xfrm>
              <a:custGeom>
                <a:avLst/>
                <a:gdLst>
                  <a:gd name="T0" fmla="*/ 0 w 127"/>
                  <a:gd name="T1" fmla="*/ 147 h 147"/>
                  <a:gd name="T2" fmla="*/ 127 w 127"/>
                  <a:gd name="T3" fmla="*/ 0 h 147"/>
                  <a:gd name="T4" fmla="*/ 0 60000 65536"/>
                  <a:gd name="T5" fmla="*/ 0 60000 65536"/>
                </a:gdLst>
                <a:ahLst/>
                <a:cxnLst>
                  <a:cxn ang="T4">
                    <a:pos x="T0" y="T1"/>
                  </a:cxn>
                  <a:cxn ang="T5">
                    <a:pos x="T2" y="T3"/>
                  </a:cxn>
                </a:cxnLst>
                <a:rect l="0" t="0" r="r" b="b"/>
                <a:pathLst>
                  <a:path w="127" h="147">
                    <a:moveTo>
                      <a:pt x="0" y="147"/>
                    </a:moveTo>
                    <a:cubicBezTo>
                      <a:pt x="33" y="91"/>
                      <a:pt x="76" y="41"/>
                      <a:pt x="127" y="0"/>
                    </a:cubicBezTo>
                  </a:path>
                </a:pathLst>
              </a:custGeom>
              <a:noFill/>
              <a:ln w="38100" cap="flat">
                <a:solidFill>
                  <a:srgbClr val="777777"/>
                </a:solidFill>
                <a:prstDash val="solid"/>
                <a:miter lim="800000"/>
                <a:headEnd/>
                <a:tailEnd/>
              </a:ln>
            </p:spPr>
            <p:txBody>
              <a:bodyPr/>
              <a:lstStyle/>
              <a:p>
                <a:endParaRPr lang="en-US" sz="1900">
                  <a:latin typeface="微软雅黑" pitchFamily="34" charset="-122"/>
                  <a:ea typeface="微软雅黑" pitchFamily="34" charset="-122"/>
                </a:endParaRPr>
              </a:p>
            </p:txBody>
          </p:sp>
          <p:sp>
            <p:nvSpPr>
              <p:cNvPr id="42" name="Freeform 8"/>
              <p:cNvSpPr>
                <a:spLocks/>
              </p:cNvSpPr>
              <p:nvPr/>
            </p:nvSpPr>
            <p:spPr bwMode="auto">
              <a:xfrm>
                <a:off x="3371892" y="2309099"/>
                <a:ext cx="270289" cy="254002"/>
              </a:xfrm>
              <a:custGeom>
                <a:avLst/>
                <a:gdLst/>
                <a:ahLst/>
                <a:cxnLst>
                  <a:cxn ang="0">
                    <a:pos x="0" y="31"/>
                  </a:cxn>
                  <a:cxn ang="0">
                    <a:pos x="208" y="0"/>
                  </a:cxn>
                  <a:cxn ang="0">
                    <a:pos x="130" y="196"/>
                  </a:cxn>
                  <a:cxn ang="0">
                    <a:pos x="0" y="31"/>
                  </a:cxn>
                </a:cxnLst>
                <a:rect l="0" t="0" r="r" b="b"/>
                <a:pathLst>
                  <a:path w="208" h="196">
                    <a:moveTo>
                      <a:pt x="0" y="31"/>
                    </a:moveTo>
                    <a:lnTo>
                      <a:pt x="208" y="0"/>
                    </a:lnTo>
                    <a:lnTo>
                      <a:pt x="130" y="196"/>
                    </a:lnTo>
                    <a:lnTo>
                      <a:pt x="0" y="31"/>
                    </a:lnTo>
                    <a:close/>
                  </a:path>
                </a:pathLst>
              </a:custGeom>
              <a:solidFill>
                <a:srgbClr val="777777"/>
              </a:solidFill>
              <a:ln w="9525" cap="flat" cmpd="sng" algn="ctr">
                <a:solidFill>
                  <a:srgbClr val="606060"/>
                </a:solidFill>
                <a:prstDash val="solid"/>
                <a:round/>
                <a:headEnd type="none" w="med" len="med"/>
                <a:tailEnd type="none" w="med" len="med"/>
              </a:ln>
              <a:effectLst>
                <a:outerShdw blurRad="50800" dist="25400" dir="5400000" algn="ctr" rotWithShape="0">
                  <a:schemeClr val="tx2">
                    <a:alpha val="27000"/>
                  </a:schemeClr>
                </a:outerShdw>
              </a:effectLst>
            </p:spPr>
            <p:txBody>
              <a:bodyPr lIns="82124" tIns="41061" rIns="82124" bIns="41061" anchor="ctr"/>
              <a:lstStyle/>
              <a:p>
                <a:pPr algn="ctr" defTabSz="814388">
                  <a:lnSpc>
                    <a:spcPct val="90000"/>
                  </a:lnSpc>
                  <a:defRPr/>
                </a:pPr>
                <a:endParaRPr lang="en-US" sz="1900" dirty="0">
                  <a:latin typeface="微软雅黑" pitchFamily="34" charset="-122"/>
                  <a:ea typeface="微软雅黑" pitchFamily="34" charset="-122"/>
                </a:endParaRPr>
              </a:p>
            </p:txBody>
          </p:sp>
        </p:grpSp>
        <p:grpSp>
          <p:nvGrpSpPr>
            <p:cNvPr id="6" name="Group 4"/>
            <p:cNvGrpSpPr>
              <a:grpSpLocks/>
            </p:cNvGrpSpPr>
            <p:nvPr/>
          </p:nvGrpSpPr>
          <p:grpSpPr bwMode="auto">
            <a:xfrm>
              <a:off x="5481638" y="2306638"/>
              <a:ext cx="508000" cy="527050"/>
              <a:chOff x="5481194" y="2306503"/>
              <a:chExt cx="508746" cy="526916"/>
            </a:xfrm>
          </p:grpSpPr>
          <p:sp>
            <p:nvSpPr>
              <p:cNvPr id="39" name="Freeform 11"/>
              <p:cNvSpPr>
                <a:spLocks/>
              </p:cNvSpPr>
              <p:nvPr/>
            </p:nvSpPr>
            <p:spPr bwMode="auto">
              <a:xfrm>
                <a:off x="5481194" y="2306503"/>
                <a:ext cx="414005" cy="391942"/>
              </a:xfrm>
              <a:custGeom>
                <a:avLst/>
                <a:gdLst>
                  <a:gd name="T0" fmla="*/ 0 w 135"/>
                  <a:gd name="T1" fmla="*/ 0 h 128"/>
                  <a:gd name="T2" fmla="*/ 135 w 135"/>
                  <a:gd name="T3" fmla="*/ 128 h 128"/>
                  <a:gd name="T4" fmla="*/ 0 60000 65536"/>
                  <a:gd name="T5" fmla="*/ 0 60000 65536"/>
                </a:gdLst>
                <a:ahLst/>
                <a:cxnLst>
                  <a:cxn ang="T4">
                    <a:pos x="T0" y="T1"/>
                  </a:cxn>
                  <a:cxn ang="T5">
                    <a:pos x="T2" y="T3"/>
                  </a:cxn>
                </a:cxnLst>
                <a:rect l="0" t="0" r="r" b="b"/>
                <a:pathLst>
                  <a:path w="135" h="128">
                    <a:moveTo>
                      <a:pt x="0" y="0"/>
                    </a:moveTo>
                    <a:cubicBezTo>
                      <a:pt x="52" y="34"/>
                      <a:pt x="98" y="78"/>
                      <a:pt x="135" y="128"/>
                    </a:cubicBezTo>
                  </a:path>
                </a:pathLst>
              </a:custGeom>
              <a:noFill/>
              <a:ln w="38100" cap="flat">
                <a:solidFill>
                  <a:srgbClr val="777777"/>
                </a:solidFill>
                <a:prstDash val="solid"/>
                <a:miter lim="800000"/>
                <a:headEnd/>
                <a:tailEnd/>
              </a:ln>
            </p:spPr>
            <p:txBody>
              <a:bodyPr/>
              <a:lstStyle/>
              <a:p>
                <a:endParaRPr lang="en-US" sz="1900">
                  <a:latin typeface="微软雅黑" pitchFamily="34" charset="-122"/>
                  <a:ea typeface="微软雅黑" pitchFamily="34" charset="-122"/>
                </a:endParaRPr>
              </a:p>
            </p:txBody>
          </p:sp>
          <p:sp>
            <p:nvSpPr>
              <p:cNvPr id="40" name="Freeform 9"/>
              <p:cNvSpPr>
                <a:spLocks/>
              </p:cNvSpPr>
              <p:nvPr/>
            </p:nvSpPr>
            <p:spPr bwMode="auto">
              <a:xfrm>
                <a:off x="5735567" y="2563613"/>
                <a:ext cx="254373" cy="269806"/>
              </a:xfrm>
              <a:custGeom>
                <a:avLst/>
                <a:gdLst/>
                <a:ahLst/>
                <a:cxnLst>
                  <a:cxn ang="0">
                    <a:pos x="168" y="0"/>
                  </a:cxn>
                  <a:cxn ang="0">
                    <a:pos x="196" y="208"/>
                  </a:cxn>
                  <a:cxn ang="0">
                    <a:pos x="0" y="128"/>
                  </a:cxn>
                  <a:cxn ang="0">
                    <a:pos x="168" y="0"/>
                  </a:cxn>
                </a:cxnLst>
                <a:rect l="0" t="0" r="r" b="b"/>
                <a:pathLst>
                  <a:path w="196" h="208">
                    <a:moveTo>
                      <a:pt x="168" y="0"/>
                    </a:moveTo>
                    <a:lnTo>
                      <a:pt x="196" y="208"/>
                    </a:lnTo>
                    <a:lnTo>
                      <a:pt x="0" y="128"/>
                    </a:lnTo>
                    <a:lnTo>
                      <a:pt x="168" y="0"/>
                    </a:lnTo>
                    <a:close/>
                  </a:path>
                </a:pathLst>
              </a:custGeom>
              <a:solidFill>
                <a:srgbClr val="777777"/>
              </a:solidFill>
              <a:ln w="9525" cap="flat" cmpd="sng" algn="ctr">
                <a:solidFill>
                  <a:srgbClr val="606060"/>
                </a:solidFill>
                <a:prstDash val="solid"/>
                <a:round/>
                <a:headEnd type="none" w="med" len="med"/>
                <a:tailEnd type="none" w="med" len="med"/>
              </a:ln>
              <a:effectLst>
                <a:outerShdw blurRad="50800" dist="25400" dir="5400000" algn="ctr" rotWithShape="0">
                  <a:schemeClr val="tx2">
                    <a:alpha val="27000"/>
                  </a:schemeClr>
                </a:outerShdw>
              </a:effectLst>
            </p:spPr>
            <p:txBody>
              <a:bodyPr lIns="82124" tIns="41061" rIns="82124" bIns="41061" anchor="ctr"/>
              <a:lstStyle/>
              <a:p>
                <a:pPr algn="ctr" defTabSz="814388">
                  <a:lnSpc>
                    <a:spcPct val="90000"/>
                  </a:lnSpc>
                  <a:defRPr/>
                </a:pPr>
                <a:endParaRPr lang="en-US" sz="1900" dirty="0">
                  <a:latin typeface="微软雅黑" pitchFamily="34" charset="-122"/>
                  <a:ea typeface="微软雅黑" pitchFamily="34" charset="-122"/>
                </a:endParaRPr>
              </a:p>
            </p:txBody>
          </p:sp>
        </p:grpSp>
        <p:grpSp>
          <p:nvGrpSpPr>
            <p:cNvPr id="7" name="Group 6"/>
            <p:cNvGrpSpPr>
              <a:grpSpLocks/>
            </p:cNvGrpSpPr>
            <p:nvPr/>
          </p:nvGrpSpPr>
          <p:grpSpPr bwMode="auto">
            <a:xfrm>
              <a:off x="3194050" y="4595813"/>
              <a:ext cx="496888" cy="474662"/>
              <a:chOff x="3194433" y="4595860"/>
              <a:chExt cx="495768" cy="475003"/>
            </a:xfrm>
          </p:grpSpPr>
          <p:sp>
            <p:nvSpPr>
              <p:cNvPr id="37" name="Freeform 13"/>
              <p:cNvSpPr>
                <a:spLocks/>
              </p:cNvSpPr>
              <p:nvPr/>
            </p:nvSpPr>
            <p:spPr bwMode="auto">
              <a:xfrm>
                <a:off x="3268409" y="4688005"/>
                <a:ext cx="421792" cy="382858"/>
              </a:xfrm>
              <a:custGeom>
                <a:avLst/>
                <a:gdLst>
                  <a:gd name="T0" fmla="*/ 138 w 138"/>
                  <a:gd name="T1" fmla="*/ 125 h 125"/>
                  <a:gd name="T2" fmla="*/ 0 w 138"/>
                  <a:gd name="T3" fmla="*/ 0 h 125"/>
                  <a:gd name="T4" fmla="*/ 0 60000 65536"/>
                  <a:gd name="T5" fmla="*/ 0 60000 65536"/>
                </a:gdLst>
                <a:ahLst/>
                <a:cxnLst>
                  <a:cxn ang="T4">
                    <a:pos x="T0" y="T1"/>
                  </a:cxn>
                  <a:cxn ang="T5">
                    <a:pos x="T2" y="T3"/>
                  </a:cxn>
                </a:cxnLst>
                <a:rect l="0" t="0" r="r" b="b"/>
                <a:pathLst>
                  <a:path w="138" h="125">
                    <a:moveTo>
                      <a:pt x="138" y="125"/>
                    </a:moveTo>
                    <a:cubicBezTo>
                      <a:pt x="85" y="92"/>
                      <a:pt x="38" y="49"/>
                      <a:pt x="0" y="0"/>
                    </a:cubicBezTo>
                  </a:path>
                </a:pathLst>
              </a:custGeom>
              <a:noFill/>
              <a:ln w="38100" cap="flat">
                <a:solidFill>
                  <a:srgbClr val="777777"/>
                </a:solidFill>
                <a:prstDash val="solid"/>
                <a:miter lim="800000"/>
                <a:headEnd/>
                <a:tailEnd/>
              </a:ln>
            </p:spPr>
            <p:txBody>
              <a:bodyPr/>
              <a:lstStyle/>
              <a:p>
                <a:endParaRPr lang="en-US" sz="1900">
                  <a:latin typeface="微软雅黑" pitchFamily="34" charset="-122"/>
                  <a:ea typeface="微软雅黑" pitchFamily="34" charset="-122"/>
                </a:endParaRPr>
              </a:p>
            </p:txBody>
          </p:sp>
          <p:sp>
            <p:nvSpPr>
              <p:cNvPr id="38" name="Freeform 10"/>
              <p:cNvSpPr>
                <a:spLocks/>
              </p:cNvSpPr>
              <p:nvPr/>
            </p:nvSpPr>
            <p:spPr bwMode="auto">
              <a:xfrm>
                <a:off x="3194433" y="4595860"/>
                <a:ext cx="255012" cy="270069"/>
              </a:xfrm>
              <a:custGeom>
                <a:avLst/>
                <a:gdLst/>
                <a:ahLst/>
                <a:cxnLst>
                  <a:cxn ang="0">
                    <a:pos x="31" y="208"/>
                  </a:cxn>
                  <a:cxn ang="0">
                    <a:pos x="0" y="0"/>
                  </a:cxn>
                  <a:cxn ang="0">
                    <a:pos x="196" y="78"/>
                  </a:cxn>
                  <a:cxn ang="0">
                    <a:pos x="31" y="208"/>
                  </a:cxn>
                </a:cxnLst>
                <a:rect l="0" t="0" r="r" b="b"/>
                <a:pathLst>
                  <a:path w="196" h="208">
                    <a:moveTo>
                      <a:pt x="31" y="208"/>
                    </a:moveTo>
                    <a:lnTo>
                      <a:pt x="0" y="0"/>
                    </a:lnTo>
                    <a:lnTo>
                      <a:pt x="196" y="78"/>
                    </a:lnTo>
                    <a:lnTo>
                      <a:pt x="31" y="208"/>
                    </a:lnTo>
                    <a:close/>
                  </a:path>
                </a:pathLst>
              </a:custGeom>
              <a:solidFill>
                <a:srgbClr val="777777"/>
              </a:solidFill>
              <a:ln w="9525" cap="flat" cmpd="sng" algn="ctr">
                <a:solidFill>
                  <a:srgbClr val="606060"/>
                </a:solidFill>
                <a:prstDash val="solid"/>
                <a:round/>
                <a:headEnd type="none" w="med" len="med"/>
                <a:tailEnd type="none" w="med" len="med"/>
              </a:ln>
              <a:effectLst>
                <a:outerShdw blurRad="50800" dist="25400" dir="5400000" algn="ctr" rotWithShape="0">
                  <a:schemeClr val="tx2">
                    <a:alpha val="27000"/>
                  </a:schemeClr>
                </a:outerShdw>
              </a:effectLst>
            </p:spPr>
            <p:txBody>
              <a:bodyPr lIns="82124" tIns="41061" rIns="82124" bIns="41061" anchor="ctr"/>
              <a:lstStyle/>
              <a:p>
                <a:pPr algn="ctr" defTabSz="814388">
                  <a:lnSpc>
                    <a:spcPct val="90000"/>
                  </a:lnSpc>
                  <a:defRPr/>
                </a:pPr>
                <a:endParaRPr lang="en-US" sz="1900" dirty="0">
                  <a:latin typeface="微软雅黑" pitchFamily="34" charset="-122"/>
                  <a:ea typeface="微软雅黑" pitchFamily="34" charset="-122"/>
                </a:endParaRPr>
              </a:p>
            </p:txBody>
          </p:sp>
        </p:grpSp>
        <p:grpSp>
          <p:nvGrpSpPr>
            <p:cNvPr id="8" name="Group 7"/>
            <p:cNvGrpSpPr>
              <a:grpSpLocks/>
            </p:cNvGrpSpPr>
            <p:nvPr/>
          </p:nvGrpSpPr>
          <p:grpSpPr bwMode="auto">
            <a:xfrm>
              <a:off x="3700463" y="1212850"/>
              <a:ext cx="1738312" cy="1739900"/>
              <a:chOff x="3700583" y="1212439"/>
              <a:chExt cx="1737783" cy="1740379"/>
            </a:xfrm>
          </p:grpSpPr>
          <p:sp>
            <p:nvSpPr>
              <p:cNvPr id="35" name="Oval 15"/>
              <p:cNvSpPr>
                <a:spLocks noChangeArrowheads="1"/>
              </p:cNvSpPr>
              <p:nvPr/>
            </p:nvSpPr>
            <p:spPr bwMode="auto">
              <a:xfrm>
                <a:off x="3700583" y="1212439"/>
                <a:ext cx="1737783" cy="1740379"/>
              </a:xfrm>
              <a:prstGeom prst="ellipse">
                <a:avLst/>
              </a:prstGeom>
              <a:solidFill>
                <a:srgbClr val="08A7EE"/>
              </a:solidFill>
              <a:ln w="9525" cap="flat" cmpd="sng" algn="ctr">
                <a:solidFill>
                  <a:srgbClr val="0195F9"/>
                </a:solidFill>
                <a:prstDash val="solid"/>
                <a:round/>
                <a:headEnd type="none" w="med" len="med"/>
                <a:tailEnd type="none" w="med" len="med"/>
              </a:ln>
              <a:effectLst>
                <a:outerShdw blurRad="38100" dist="25400" dir="5400000" algn="t" rotWithShape="0">
                  <a:srgbClr val="000000">
                    <a:alpha val="26667"/>
                  </a:srgbClr>
                </a:outerShdw>
              </a:effectLst>
            </p:spPr>
            <p:txBody>
              <a:bodyPr lIns="82124" tIns="41061" rIns="82124" bIns="41061" anchor="ctr"/>
              <a:lstStyle/>
              <a:p>
                <a:pPr algn="ctr" defTabSz="814388">
                  <a:lnSpc>
                    <a:spcPct val="90000"/>
                  </a:lnSpc>
                </a:pPr>
                <a:endParaRPr lang="en-US" sz="1900">
                  <a:latin typeface="微软雅黑" pitchFamily="34" charset="-122"/>
                  <a:ea typeface="微软雅黑" pitchFamily="34" charset="-122"/>
                </a:endParaRPr>
              </a:p>
            </p:txBody>
          </p:sp>
          <p:sp>
            <p:nvSpPr>
              <p:cNvPr id="36" name="Freeform 19"/>
              <p:cNvSpPr>
                <a:spLocks/>
              </p:cNvSpPr>
              <p:nvPr/>
            </p:nvSpPr>
            <p:spPr bwMode="auto">
              <a:xfrm>
                <a:off x="3954956" y="1469408"/>
                <a:ext cx="1483410" cy="1483410"/>
              </a:xfrm>
              <a:custGeom>
                <a:avLst/>
                <a:gdLst>
                  <a:gd name="T0" fmla="*/ 401 w 484"/>
                  <a:gd name="T1" fmla="*/ 0 h 484"/>
                  <a:gd name="T2" fmla="*/ 484 w 484"/>
                  <a:gd name="T3" fmla="*/ 200 h 484"/>
                  <a:gd name="T4" fmla="*/ 401 w 484"/>
                  <a:gd name="T5" fmla="*/ 401 h 484"/>
                  <a:gd name="T6" fmla="*/ 200 w 484"/>
                  <a:gd name="T7" fmla="*/ 484 h 484"/>
                  <a:gd name="T8" fmla="*/ 0 w 484"/>
                  <a:gd name="T9" fmla="*/ 401 h 484"/>
                  <a:gd name="T10" fmla="*/ 401 w 484"/>
                  <a:gd name="T11" fmla="*/ 0 h 4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4" h="484">
                    <a:moveTo>
                      <a:pt x="401" y="0"/>
                    </a:moveTo>
                    <a:cubicBezTo>
                      <a:pt x="453" y="51"/>
                      <a:pt x="484" y="122"/>
                      <a:pt x="484" y="200"/>
                    </a:cubicBezTo>
                    <a:cubicBezTo>
                      <a:pt x="484" y="279"/>
                      <a:pt x="453" y="350"/>
                      <a:pt x="401" y="401"/>
                    </a:cubicBezTo>
                    <a:cubicBezTo>
                      <a:pt x="350" y="452"/>
                      <a:pt x="279" y="484"/>
                      <a:pt x="200" y="484"/>
                    </a:cubicBezTo>
                    <a:cubicBezTo>
                      <a:pt x="122" y="484"/>
                      <a:pt x="51" y="452"/>
                      <a:pt x="0" y="401"/>
                    </a:cubicBezTo>
                    <a:lnTo>
                      <a:pt x="401" y="0"/>
                    </a:lnTo>
                    <a:close/>
                  </a:path>
                </a:pathLst>
              </a:custGeom>
              <a:gradFill rotWithShape="1">
                <a:gsLst>
                  <a:gs pos="0">
                    <a:srgbClr val="01315D">
                      <a:alpha val="27451"/>
                    </a:srgbClr>
                  </a:gs>
                  <a:gs pos="100000">
                    <a:schemeClr val="bg1">
                      <a:alpha val="0"/>
                    </a:schemeClr>
                  </a:gs>
                </a:gsLst>
                <a:lin ang="16200000" scaled="1"/>
              </a:gradFill>
              <a:ln w="9525">
                <a:noFill/>
                <a:round/>
                <a:headEnd/>
                <a:tailEnd/>
              </a:ln>
            </p:spPr>
            <p:txBody>
              <a:bodyPr/>
              <a:lstStyle/>
              <a:p>
                <a:endParaRPr lang="en-US" sz="1900">
                  <a:latin typeface="微软雅黑" pitchFamily="34" charset="-122"/>
                  <a:ea typeface="微软雅黑" pitchFamily="34" charset="-122"/>
                </a:endParaRPr>
              </a:p>
            </p:txBody>
          </p:sp>
        </p:grpSp>
        <p:grpSp>
          <p:nvGrpSpPr>
            <p:cNvPr id="9" name="Group 8"/>
            <p:cNvGrpSpPr>
              <a:grpSpLocks/>
            </p:cNvGrpSpPr>
            <p:nvPr/>
          </p:nvGrpSpPr>
          <p:grpSpPr bwMode="auto">
            <a:xfrm>
              <a:off x="5346700" y="2860675"/>
              <a:ext cx="1739900" cy="1741488"/>
              <a:chOff x="5346221" y="2860672"/>
              <a:chExt cx="1740379" cy="1741676"/>
            </a:xfrm>
          </p:grpSpPr>
          <p:sp>
            <p:nvSpPr>
              <p:cNvPr id="33" name="Oval 17"/>
              <p:cNvSpPr>
                <a:spLocks noChangeArrowheads="1"/>
              </p:cNvSpPr>
              <p:nvPr/>
            </p:nvSpPr>
            <p:spPr bwMode="auto">
              <a:xfrm>
                <a:off x="5346221" y="2860672"/>
                <a:ext cx="1740379" cy="1741676"/>
              </a:xfrm>
              <a:prstGeom prst="ellipse">
                <a:avLst/>
              </a:prstGeom>
              <a:solidFill>
                <a:srgbClr val="0560B3"/>
              </a:solidFill>
              <a:ln w="9525" cap="flat" cmpd="sng" algn="ctr">
                <a:noFill/>
                <a:prstDash val="solid"/>
                <a:round/>
                <a:headEnd type="none" w="med" len="med"/>
                <a:tailEnd type="none" w="med" len="med"/>
              </a:ln>
              <a:effectLst>
                <a:outerShdw blurRad="38100" dist="25400" dir="5400000" algn="t" rotWithShape="0">
                  <a:prstClr val="black">
                    <a:alpha val="27000"/>
                  </a:prstClr>
                </a:outerShdw>
              </a:effectLst>
            </p:spPr>
            <p:txBody>
              <a:bodyPr lIns="82124" tIns="41061" rIns="82124" bIns="41061" anchor="ctr"/>
              <a:lstStyle/>
              <a:p>
                <a:pPr algn="ctr" defTabSz="814388">
                  <a:lnSpc>
                    <a:spcPct val="90000"/>
                  </a:lnSpc>
                </a:pPr>
                <a:endParaRPr lang="en-US" sz="1900">
                  <a:latin typeface="微软雅黑" pitchFamily="34" charset="-122"/>
                  <a:ea typeface="微软雅黑" pitchFamily="34" charset="-122"/>
                </a:endParaRPr>
              </a:p>
            </p:txBody>
          </p:sp>
          <p:sp>
            <p:nvSpPr>
              <p:cNvPr id="34" name="Freeform 21"/>
              <p:cNvSpPr>
                <a:spLocks/>
              </p:cNvSpPr>
              <p:nvPr/>
            </p:nvSpPr>
            <p:spPr bwMode="auto">
              <a:xfrm>
                <a:off x="5600594" y="3115045"/>
                <a:ext cx="1486006" cy="1487303"/>
              </a:xfrm>
              <a:custGeom>
                <a:avLst/>
                <a:gdLst>
                  <a:gd name="T0" fmla="*/ 402 w 485"/>
                  <a:gd name="T1" fmla="*/ 0 h 485"/>
                  <a:gd name="T2" fmla="*/ 485 w 485"/>
                  <a:gd name="T3" fmla="*/ 201 h 485"/>
                  <a:gd name="T4" fmla="*/ 402 w 485"/>
                  <a:gd name="T5" fmla="*/ 402 h 485"/>
                  <a:gd name="T6" fmla="*/ 201 w 485"/>
                  <a:gd name="T7" fmla="*/ 485 h 485"/>
                  <a:gd name="T8" fmla="*/ 0 w 485"/>
                  <a:gd name="T9" fmla="*/ 402 h 485"/>
                  <a:gd name="T10" fmla="*/ 402 w 485"/>
                  <a:gd name="T11" fmla="*/ 0 h 4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5" h="485">
                    <a:moveTo>
                      <a:pt x="402" y="0"/>
                    </a:moveTo>
                    <a:cubicBezTo>
                      <a:pt x="453" y="51"/>
                      <a:pt x="485" y="122"/>
                      <a:pt x="485" y="201"/>
                    </a:cubicBezTo>
                    <a:cubicBezTo>
                      <a:pt x="485" y="279"/>
                      <a:pt x="453" y="350"/>
                      <a:pt x="402" y="402"/>
                    </a:cubicBezTo>
                    <a:cubicBezTo>
                      <a:pt x="350" y="453"/>
                      <a:pt x="279" y="485"/>
                      <a:pt x="201" y="485"/>
                    </a:cubicBezTo>
                    <a:cubicBezTo>
                      <a:pt x="123" y="485"/>
                      <a:pt x="52" y="453"/>
                      <a:pt x="0" y="402"/>
                    </a:cubicBezTo>
                    <a:lnTo>
                      <a:pt x="402" y="0"/>
                    </a:lnTo>
                    <a:close/>
                  </a:path>
                </a:pathLst>
              </a:custGeom>
              <a:gradFill rotWithShape="1">
                <a:gsLst>
                  <a:gs pos="0">
                    <a:srgbClr val="01315D">
                      <a:alpha val="27451"/>
                    </a:srgbClr>
                  </a:gs>
                  <a:gs pos="100000">
                    <a:schemeClr val="bg1">
                      <a:alpha val="0"/>
                    </a:schemeClr>
                  </a:gs>
                </a:gsLst>
                <a:lin ang="16200000" scaled="1"/>
              </a:gradFill>
              <a:ln w="9525">
                <a:noFill/>
                <a:round/>
                <a:headEnd/>
                <a:tailEnd/>
              </a:ln>
            </p:spPr>
            <p:txBody>
              <a:bodyPr/>
              <a:lstStyle/>
              <a:p>
                <a:endParaRPr lang="en-US" sz="1900">
                  <a:latin typeface="微软雅黑" pitchFamily="34" charset="-122"/>
                  <a:ea typeface="微软雅黑" pitchFamily="34" charset="-122"/>
                </a:endParaRPr>
              </a:p>
            </p:txBody>
          </p:sp>
        </p:grpSp>
        <p:grpSp>
          <p:nvGrpSpPr>
            <p:cNvPr id="10" name="Group 9"/>
            <p:cNvGrpSpPr>
              <a:grpSpLocks/>
            </p:cNvGrpSpPr>
            <p:nvPr/>
          </p:nvGrpSpPr>
          <p:grpSpPr bwMode="auto">
            <a:xfrm>
              <a:off x="3700463" y="4506913"/>
              <a:ext cx="1738312" cy="1741487"/>
              <a:chOff x="3700583" y="4507608"/>
              <a:chExt cx="1737783" cy="1740379"/>
            </a:xfrm>
          </p:grpSpPr>
          <p:sp>
            <p:nvSpPr>
              <p:cNvPr id="31" name="Oval 16"/>
              <p:cNvSpPr>
                <a:spLocks noChangeArrowheads="1"/>
              </p:cNvSpPr>
              <p:nvPr/>
            </p:nvSpPr>
            <p:spPr bwMode="auto">
              <a:xfrm>
                <a:off x="3700583" y="4507608"/>
                <a:ext cx="1737783" cy="1740379"/>
              </a:xfrm>
              <a:prstGeom prst="ellipse">
                <a:avLst/>
              </a:prstGeom>
              <a:solidFill>
                <a:srgbClr val="093667"/>
              </a:solidFill>
              <a:ln w="9525" cap="flat" cmpd="sng" algn="ctr">
                <a:solidFill>
                  <a:srgbClr val="013253"/>
                </a:solidFill>
                <a:prstDash val="solid"/>
                <a:round/>
                <a:headEnd type="none" w="med" len="med"/>
                <a:tailEnd type="none" w="med" len="med"/>
              </a:ln>
              <a:effectLst>
                <a:outerShdw blurRad="38100" dist="25400" dir="5400000" algn="t" rotWithShape="0">
                  <a:prstClr val="black">
                    <a:alpha val="27000"/>
                  </a:prstClr>
                </a:outerShdw>
              </a:effectLst>
            </p:spPr>
            <p:txBody>
              <a:bodyPr lIns="82124" tIns="41061" rIns="82124" bIns="41061" anchor="ctr"/>
              <a:lstStyle/>
              <a:p>
                <a:pPr algn="ctr" defTabSz="814388">
                  <a:lnSpc>
                    <a:spcPct val="90000"/>
                  </a:lnSpc>
                </a:pPr>
                <a:endParaRPr lang="en-US" sz="1900">
                  <a:latin typeface="微软雅黑" pitchFamily="34" charset="-122"/>
                  <a:ea typeface="微软雅黑" pitchFamily="34" charset="-122"/>
                </a:endParaRPr>
              </a:p>
            </p:txBody>
          </p:sp>
          <p:sp>
            <p:nvSpPr>
              <p:cNvPr id="32" name="Freeform 20"/>
              <p:cNvSpPr>
                <a:spLocks/>
              </p:cNvSpPr>
              <p:nvPr/>
            </p:nvSpPr>
            <p:spPr bwMode="auto">
              <a:xfrm>
                <a:off x="3954956" y="4764577"/>
                <a:ext cx="1483410" cy="1483410"/>
              </a:xfrm>
              <a:custGeom>
                <a:avLst/>
                <a:gdLst/>
                <a:ahLst/>
                <a:cxnLst>
                  <a:cxn ang="0">
                    <a:pos x="401" y="0"/>
                  </a:cxn>
                  <a:cxn ang="0">
                    <a:pos x="484" y="200"/>
                  </a:cxn>
                  <a:cxn ang="0">
                    <a:pos x="401" y="401"/>
                  </a:cxn>
                  <a:cxn ang="0">
                    <a:pos x="200" y="484"/>
                  </a:cxn>
                  <a:cxn ang="0">
                    <a:pos x="0" y="401"/>
                  </a:cxn>
                  <a:cxn ang="0">
                    <a:pos x="401" y="0"/>
                  </a:cxn>
                </a:cxnLst>
                <a:rect l="0" t="0" r="r" b="b"/>
                <a:pathLst>
                  <a:path w="484" h="484">
                    <a:moveTo>
                      <a:pt x="401" y="0"/>
                    </a:moveTo>
                    <a:cubicBezTo>
                      <a:pt x="453" y="51"/>
                      <a:pt x="484" y="122"/>
                      <a:pt x="484" y="200"/>
                    </a:cubicBezTo>
                    <a:cubicBezTo>
                      <a:pt x="484" y="279"/>
                      <a:pt x="453" y="350"/>
                      <a:pt x="401" y="401"/>
                    </a:cubicBezTo>
                    <a:cubicBezTo>
                      <a:pt x="350" y="452"/>
                      <a:pt x="279" y="484"/>
                      <a:pt x="200" y="484"/>
                    </a:cubicBezTo>
                    <a:cubicBezTo>
                      <a:pt x="122" y="484"/>
                      <a:pt x="51" y="452"/>
                      <a:pt x="0" y="401"/>
                    </a:cubicBezTo>
                    <a:lnTo>
                      <a:pt x="401" y="0"/>
                    </a:lnTo>
                    <a:close/>
                  </a:path>
                </a:pathLst>
              </a:custGeom>
              <a:gradFill flip="none" rotWithShape="1">
                <a:gsLst>
                  <a:gs pos="0">
                    <a:srgbClr val="000C16">
                      <a:alpha val="34902"/>
                    </a:srgbClr>
                  </a:gs>
                  <a:gs pos="100000">
                    <a:schemeClr val="bg1">
                      <a:alpha val="0"/>
                    </a:schemeClr>
                  </a:gs>
                </a:gsLst>
                <a:path path="circle">
                  <a:fillToRect t="100000" r="100000"/>
                </a:path>
                <a:tileRect l="-100000" b="-100000"/>
              </a:gradFill>
              <a:ln>
                <a:noFill/>
              </a:ln>
            </p:spPr>
            <p:txBody>
              <a:bodyPr/>
              <a:lstStyle/>
              <a:p>
                <a:pPr eaLnBrk="1" hangingPunct="1"/>
                <a:endParaRPr lang="en-US" sz="1900">
                  <a:latin typeface="微软雅黑" pitchFamily="34" charset="-122"/>
                  <a:ea typeface="微软雅黑" pitchFamily="34" charset="-122"/>
                </a:endParaRPr>
              </a:p>
            </p:txBody>
          </p:sp>
        </p:grpSp>
        <p:grpSp>
          <p:nvGrpSpPr>
            <p:cNvPr id="12" name="Group 10"/>
            <p:cNvGrpSpPr>
              <a:grpSpLocks/>
            </p:cNvGrpSpPr>
            <p:nvPr/>
          </p:nvGrpSpPr>
          <p:grpSpPr bwMode="auto">
            <a:xfrm>
              <a:off x="2051050" y="2860675"/>
              <a:ext cx="1739900" cy="1741488"/>
              <a:chOff x="2051052" y="2860672"/>
              <a:chExt cx="1740379" cy="1741676"/>
            </a:xfrm>
          </p:grpSpPr>
          <p:sp>
            <p:nvSpPr>
              <p:cNvPr id="29" name="Oval 18"/>
              <p:cNvSpPr>
                <a:spLocks noChangeArrowheads="1"/>
              </p:cNvSpPr>
              <p:nvPr/>
            </p:nvSpPr>
            <p:spPr bwMode="auto">
              <a:xfrm>
                <a:off x="2051052" y="2860672"/>
                <a:ext cx="1740379" cy="1741676"/>
              </a:xfrm>
              <a:prstGeom prst="ellipse">
                <a:avLst/>
              </a:prstGeom>
              <a:solidFill>
                <a:srgbClr val="0199A1"/>
              </a:solidFill>
              <a:ln w="9525" cap="flat" cmpd="sng" algn="ctr">
                <a:noFill/>
                <a:prstDash val="solid"/>
                <a:round/>
                <a:headEnd type="none" w="med" len="med"/>
                <a:tailEnd type="none" w="med" len="med"/>
              </a:ln>
              <a:effectLst>
                <a:outerShdw blurRad="25400" dist="25400" dir="5400000" algn="t" rotWithShape="0">
                  <a:prstClr val="black">
                    <a:alpha val="27000"/>
                  </a:prstClr>
                </a:outerShdw>
              </a:effectLst>
            </p:spPr>
            <p:txBody>
              <a:bodyPr lIns="82124" tIns="41061" rIns="82124" bIns="41061" anchor="ctr"/>
              <a:lstStyle/>
              <a:p>
                <a:pPr algn="ctr" defTabSz="814388">
                  <a:lnSpc>
                    <a:spcPct val="90000"/>
                  </a:lnSpc>
                </a:pPr>
                <a:endParaRPr lang="en-US" sz="1900">
                  <a:latin typeface="微软雅黑" pitchFamily="34" charset="-122"/>
                  <a:ea typeface="微软雅黑" pitchFamily="34" charset="-122"/>
                </a:endParaRPr>
              </a:p>
            </p:txBody>
          </p:sp>
          <p:sp>
            <p:nvSpPr>
              <p:cNvPr id="30" name="Freeform 22"/>
              <p:cNvSpPr>
                <a:spLocks/>
              </p:cNvSpPr>
              <p:nvPr/>
            </p:nvSpPr>
            <p:spPr bwMode="auto">
              <a:xfrm>
                <a:off x="2305425" y="3115045"/>
                <a:ext cx="1486006" cy="1487303"/>
              </a:xfrm>
              <a:custGeom>
                <a:avLst/>
                <a:gdLst>
                  <a:gd name="T0" fmla="*/ 402 w 485"/>
                  <a:gd name="T1" fmla="*/ 0 h 485"/>
                  <a:gd name="T2" fmla="*/ 485 w 485"/>
                  <a:gd name="T3" fmla="*/ 201 h 485"/>
                  <a:gd name="T4" fmla="*/ 402 w 485"/>
                  <a:gd name="T5" fmla="*/ 402 h 485"/>
                  <a:gd name="T6" fmla="*/ 201 w 485"/>
                  <a:gd name="T7" fmla="*/ 485 h 485"/>
                  <a:gd name="T8" fmla="*/ 0 w 485"/>
                  <a:gd name="T9" fmla="*/ 402 h 485"/>
                  <a:gd name="T10" fmla="*/ 402 w 485"/>
                  <a:gd name="T11" fmla="*/ 0 h 4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5" h="485">
                    <a:moveTo>
                      <a:pt x="402" y="0"/>
                    </a:moveTo>
                    <a:cubicBezTo>
                      <a:pt x="453" y="51"/>
                      <a:pt x="485" y="122"/>
                      <a:pt x="485" y="201"/>
                    </a:cubicBezTo>
                    <a:cubicBezTo>
                      <a:pt x="485" y="279"/>
                      <a:pt x="453" y="350"/>
                      <a:pt x="402" y="402"/>
                    </a:cubicBezTo>
                    <a:cubicBezTo>
                      <a:pt x="350" y="453"/>
                      <a:pt x="279" y="485"/>
                      <a:pt x="201" y="485"/>
                    </a:cubicBezTo>
                    <a:cubicBezTo>
                      <a:pt x="123" y="485"/>
                      <a:pt x="52" y="453"/>
                      <a:pt x="0" y="402"/>
                    </a:cubicBezTo>
                    <a:lnTo>
                      <a:pt x="402" y="0"/>
                    </a:lnTo>
                    <a:close/>
                  </a:path>
                </a:pathLst>
              </a:custGeom>
              <a:gradFill rotWithShape="1">
                <a:gsLst>
                  <a:gs pos="0">
                    <a:srgbClr val="01315D">
                      <a:alpha val="27451"/>
                    </a:srgbClr>
                  </a:gs>
                  <a:gs pos="100000">
                    <a:schemeClr val="bg1">
                      <a:alpha val="0"/>
                    </a:schemeClr>
                  </a:gs>
                </a:gsLst>
                <a:lin ang="16200000" scaled="1"/>
              </a:gradFill>
              <a:ln w="9525">
                <a:noFill/>
                <a:round/>
                <a:headEnd/>
                <a:tailEnd/>
              </a:ln>
            </p:spPr>
            <p:txBody>
              <a:bodyPr/>
              <a:lstStyle/>
              <a:p>
                <a:endParaRPr lang="en-US" sz="1900">
                  <a:latin typeface="微软雅黑" pitchFamily="34" charset="-122"/>
                  <a:ea typeface="微软雅黑" pitchFamily="34" charset="-122"/>
                </a:endParaRPr>
              </a:p>
            </p:txBody>
          </p:sp>
        </p:grpSp>
        <p:sp>
          <p:nvSpPr>
            <p:cNvPr id="25" name="TextBox 24"/>
            <p:cNvSpPr txBox="1"/>
            <p:nvPr/>
          </p:nvSpPr>
          <p:spPr>
            <a:xfrm>
              <a:off x="3709988" y="1641006"/>
              <a:ext cx="1714500" cy="883587"/>
            </a:xfrm>
            <a:prstGeom prst="rect">
              <a:avLst/>
            </a:prstGeom>
            <a:noFill/>
            <a:effectLst>
              <a:outerShdw blurRad="38100" dist="25400" dir="5400000" algn="tl" rotWithShape="0">
                <a:srgbClr val="000000">
                  <a:alpha val="27000"/>
                </a:srgbClr>
              </a:outerShdw>
            </a:effectLst>
          </p:spPr>
          <p:txBody>
            <a:bodyPr anchor="ctr">
              <a:spAutoFit/>
            </a:bodyPr>
            <a:lstStyle>
              <a:defPPr>
                <a:defRPr lang="en-US"/>
              </a:defPPr>
              <a:lvl1pPr algn="ctr">
                <a:lnSpc>
                  <a:spcPts val="2100"/>
                </a:lnSpc>
                <a:defRPr b="0" i="0">
                  <a:solidFill>
                    <a:srgbClr val="FFFFFF"/>
                  </a:solidFill>
                  <a:latin typeface="Arial"/>
                  <a:cs typeface="Arial"/>
                </a:defRPr>
              </a:lvl1pPr>
            </a:lstStyle>
            <a:p>
              <a:pPr lvl="0"/>
              <a:r>
                <a:rPr lang="zh-CN" altLang="en-US" sz="1900" b="1" u="sng" dirty="0">
                  <a:latin typeface="微软雅黑" pitchFamily="34" charset="-122"/>
                  <a:ea typeface="微软雅黑" pitchFamily="34" charset="-122"/>
                </a:rPr>
                <a:t>科研生产力</a:t>
              </a:r>
              <a:endParaRPr lang="en-US" altLang="zh-CN" sz="1900" b="1" u="sng" dirty="0">
                <a:latin typeface="微软雅黑" pitchFamily="34" charset="-122"/>
                <a:ea typeface="微软雅黑" pitchFamily="34" charset="-122"/>
              </a:endParaRPr>
            </a:p>
            <a:p>
              <a:pPr lvl="0"/>
              <a:r>
                <a:rPr lang="en-US" sz="1900" dirty="0">
                  <a:latin typeface="微软雅黑" pitchFamily="34" charset="-122"/>
                  <a:ea typeface="微软雅黑" pitchFamily="34" charset="-122"/>
                </a:rPr>
                <a:t> </a:t>
              </a:r>
              <a:r>
                <a:rPr lang="zh-CN" altLang="en-US" sz="1900" dirty="0">
                  <a:latin typeface="微软雅黑" pitchFamily="34" charset="-122"/>
                  <a:ea typeface="微软雅黑" pitchFamily="34" charset="-122"/>
                </a:rPr>
                <a:t>论文数量</a:t>
              </a:r>
            </a:p>
          </p:txBody>
        </p:sp>
        <p:sp>
          <p:nvSpPr>
            <p:cNvPr id="26" name="TextBox 25"/>
            <p:cNvSpPr txBox="1"/>
            <p:nvPr/>
          </p:nvSpPr>
          <p:spPr>
            <a:xfrm>
              <a:off x="2111199" y="3101055"/>
              <a:ext cx="1575329" cy="1260727"/>
            </a:xfrm>
            <a:prstGeom prst="rect">
              <a:avLst/>
            </a:prstGeom>
            <a:noFill/>
            <a:effectLst>
              <a:outerShdw blurRad="38100" dist="25400" dir="5400000" algn="tl" rotWithShape="0">
                <a:srgbClr val="000000">
                  <a:alpha val="27000"/>
                </a:srgbClr>
              </a:outerShdw>
            </a:effectLst>
          </p:spPr>
          <p:txBody>
            <a:bodyPr wrap="square" anchor="ctr">
              <a:spAutoFit/>
            </a:bodyPr>
            <a:lstStyle>
              <a:defPPr>
                <a:defRPr lang="en-US"/>
              </a:defPPr>
              <a:lvl1pPr algn="ctr">
                <a:lnSpc>
                  <a:spcPts val="2100"/>
                </a:lnSpc>
                <a:defRPr b="0" i="0">
                  <a:solidFill>
                    <a:srgbClr val="FFFFFF"/>
                  </a:solidFill>
                  <a:latin typeface="Arial"/>
                  <a:cs typeface="Arial"/>
                </a:defRPr>
              </a:lvl1pPr>
            </a:lstStyle>
            <a:p>
              <a:pPr lvl="0"/>
              <a:r>
                <a:rPr lang="zh-CN" altLang="en-US" sz="1900" b="1" u="sng" dirty="0">
                  <a:latin typeface="微软雅黑" pitchFamily="34" charset="-122"/>
                  <a:ea typeface="微软雅黑" pitchFamily="34" charset="-122"/>
                </a:rPr>
                <a:t>科研发展力</a:t>
              </a:r>
              <a:endParaRPr lang="en-US" altLang="zh-CN" sz="1900" b="1" u="sng" dirty="0">
                <a:latin typeface="微软雅黑" pitchFamily="34" charset="-122"/>
                <a:ea typeface="微软雅黑" pitchFamily="34" charset="-122"/>
              </a:endParaRPr>
            </a:p>
            <a:p>
              <a:pPr lvl="0"/>
              <a:r>
                <a:rPr lang="zh-CN" altLang="en-US" sz="1900" dirty="0">
                  <a:latin typeface="微软雅黑" pitchFamily="34" charset="-122"/>
                  <a:ea typeface="微软雅黑" pitchFamily="34" charset="-122"/>
                </a:rPr>
                <a:t>高被引论文占有率</a:t>
              </a:r>
            </a:p>
          </p:txBody>
        </p:sp>
        <p:sp>
          <p:nvSpPr>
            <p:cNvPr id="27" name="TextBox 26"/>
            <p:cNvSpPr txBox="1"/>
            <p:nvPr/>
          </p:nvSpPr>
          <p:spPr>
            <a:xfrm>
              <a:off x="5332413" y="2993879"/>
              <a:ext cx="1787525" cy="1411583"/>
            </a:xfrm>
            <a:prstGeom prst="rect">
              <a:avLst/>
            </a:prstGeom>
            <a:noFill/>
            <a:effectLst>
              <a:outerShdw blurRad="38100" dist="25400" dir="5400000" algn="tl" rotWithShape="0">
                <a:srgbClr val="000000">
                  <a:alpha val="27000"/>
                </a:srgbClr>
              </a:outerShdw>
            </a:effectLst>
          </p:spPr>
          <p:txBody>
            <a:bodyPr anchor="ctr">
              <a:spAutoFit/>
            </a:bodyPr>
            <a:lstStyle>
              <a:defPPr>
                <a:defRPr lang="en-US"/>
              </a:defPPr>
              <a:lvl1pPr algn="ctr">
                <a:lnSpc>
                  <a:spcPts val="2100"/>
                </a:lnSpc>
                <a:defRPr b="0" i="0">
                  <a:solidFill>
                    <a:srgbClr val="FFFFFF"/>
                  </a:solidFill>
                  <a:latin typeface="Arial"/>
                  <a:cs typeface="Arial"/>
                </a:defRPr>
              </a:lvl1pPr>
            </a:lstStyle>
            <a:p>
              <a:pPr lvl="0"/>
              <a:r>
                <a:rPr lang="zh-CN" altLang="en-US" sz="1900" b="1" u="sng" dirty="0">
                  <a:latin typeface="微软雅黑" pitchFamily="34" charset="-122"/>
                  <a:ea typeface="微软雅黑" pitchFamily="34" charset="-122"/>
                </a:rPr>
                <a:t>科研影响力</a:t>
              </a:r>
              <a:endParaRPr lang="en-US" altLang="zh-CN" sz="1900" b="1" u="sng" dirty="0">
                <a:latin typeface="微软雅黑" pitchFamily="34" charset="-122"/>
                <a:ea typeface="微软雅黑" pitchFamily="34" charset="-122"/>
              </a:endParaRPr>
            </a:p>
            <a:p>
              <a:pPr lvl="0">
                <a:lnSpc>
                  <a:spcPct val="100000"/>
                </a:lnSpc>
              </a:pPr>
              <a:r>
                <a:rPr lang="zh-CN" altLang="en-US" sz="1400" dirty="0">
                  <a:latin typeface="微软雅黑" pitchFamily="34" charset="-122"/>
                  <a:ea typeface="微软雅黑" pitchFamily="34" charset="-122"/>
                </a:rPr>
                <a:t>被引次数</a:t>
              </a:r>
              <a:endParaRPr lang="en-US" altLang="zh-CN" sz="1400" dirty="0">
                <a:latin typeface="微软雅黑" pitchFamily="34" charset="-122"/>
                <a:ea typeface="微软雅黑" pitchFamily="34" charset="-122"/>
              </a:endParaRPr>
            </a:p>
            <a:p>
              <a:pPr lvl="0">
                <a:lnSpc>
                  <a:spcPct val="100000"/>
                </a:lnSpc>
              </a:pPr>
              <a:r>
                <a:rPr lang="zh-CN" altLang="en-US" sz="1400" dirty="0">
                  <a:latin typeface="微软雅黑" pitchFamily="34" charset="-122"/>
                  <a:ea typeface="微软雅黑" pitchFamily="34" charset="-122"/>
                </a:rPr>
                <a:t>高被引论文数</a:t>
              </a:r>
              <a:endParaRPr lang="en-US" altLang="zh-CN" sz="1400" dirty="0">
                <a:latin typeface="微软雅黑" pitchFamily="34" charset="-122"/>
                <a:ea typeface="微软雅黑" pitchFamily="34" charset="-122"/>
              </a:endParaRPr>
            </a:p>
            <a:p>
              <a:pPr lvl="0">
                <a:lnSpc>
                  <a:spcPct val="100000"/>
                </a:lnSpc>
              </a:pPr>
              <a:r>
                <a:rPr lang="zh-CN" altLang="en-US" sz="1400" dirty="0">
                  <a:latin typeface="微软雅黑" pitchFamily="34" charset="-122"/>
                  <a:ea typeface="微软雅黑" pitchFamily="34" charset="-122"/>
                </a:rPr>
                <a:t>进入</a:t>
              </a:r>
              <a:r>
                <a:rPr lang="en-US" altLang="zh-CN" sz="1400" dirty="0">
                  <a:latin typeface="微软雅黑" pitchFamily="34" charset="-122"/>
                  <a:ea typeface="微软雅黑" pitchFamily="34" charset="-122"/>
                  <a:cs typeface="Arial" pitchFamily="34" charset="0"/>
                </a:rPr>
                <a:t>ESI</a:t>
              </a:r>
              <a:r>
                <a:rPr lang="zh-CN" altLang="en-US" sz="1400" dirty="0">
                  <a:latin typeface="微软雅黑" pitchFamily="34" charset="-122"/>
                  <a:ea typeface="微软雅黑" pitchFamily="34" charset="-122"/>
                </a:rPr>
                <a:t>排名学科数</a:t>
              </a:r>
            </a:p>
          </p:txBody>
        </p:sp>
        <p:sp>
          <p:nvSpPr>
            <p:cNvPr id="28" name="TextBox 27"/>
            <p:cNvSpPr txBox="1"/>
            <p:nvPr/>
          </p:nvSpPr>
          <p:spPr>
            <a:xfrm>
              <a:off x="3679824" y="4946976"/>
              <a:ext cx="1826965" cy="883587"/>
            </a:xfrm>
            <a:prstGeom prst="rect">
              <a:avLst/>
            </a:prstGeom>
            <a:noFill/>
            <a:effectLst>
              <a:outerShdw blurRad="38100" dist="25400" dir="5400000" algn="tl" rotWithShape="0">
                <a:srgbClr val="000000">
                  <a:alpha val="27000"/>
                </a:srgbClr>
              </a:outerShdw>
            </a:effectLst>
          </p:spPr>
          <p:txBody>
            <a:bodyPr wrap="square" anchor="ctr">
              <a:spAutoFit/>
            </a:bodyPr>
            <a:lstStyle>
              <a:defPPr>
                <a:defRPr lang="en-US"/>
              </a:defPPr>
              <a:lvl1pPr algn="ctr">
                <a:lnSpc>
                  <a:spcPts val="2100"/>
                </a:lnSpc>
                <a:defRPr b="0" i="0">
                  <a:solidFill>
                    <a:srgbClr val="FFFFFF"/>
                  </a:solidFill>
                  <a:latin typeface="Arial"/>
                  <a:cs typeface="Arial"/>
                </a:defRPr>
              </a:lvl1pPr>
            </a:lstStyle>
            <a:p>
              <a:pPr lvl="0"/>
              <a:r>
                <a:rPr lang="zh-CN" altLang="en-US" sz="1900" b="1" u="sng" dirty="0">
                  <a:latin typeface="微软雅黑" pitchFamily="34" charset="-122"/>
                  <a:ea typeface="微软雅黑" pitchFamily="34" charset="-122"/>
                </a:rPr>
                <a:t>科研创新力</a:t>
              </a:r>
              <a:endParaRPr lang="en-US" altLang="zh-CN" sz="1900" b="1" u="sng" dirty="0">
                <a:latin typeface="微软雅黑" pitchFamily="34" charset="-122"/>
                <a:ea typeface="微软雅黑" pitchFamily="34" charset="-122"/>
              </a:endParaRPr>
            </a:p>
            <a:p>
              <a:pPr lvl="0"/>
              <a:r>
                <a:rPr lang="zh-CN" altLang="en-US" sz="1900" dirty="0">
                  <a:latin typeface="微软雅黑" pitchFamily="34" charset="-122"/>
                  <a:ea typeface="微软雅黑" pitchFamily="34" charset="-122"/>
                </a:rPr>
                <a:t>热门论文数量</a:t>
              </a:r>
            </a:p>
          </p:txBody>
        </p:sp>
      </p:grpSp>
      <p:sp>
        <p:nvSpPr>
          <p:cNvPr id="45" name="Rectangle 44"/>
          <p:cNvSpPr/>
          <p:nvPr/>
        </p:nvSpPr>
        <p:spPr>
          <a:xfrm>
            <a:off x="419076" y="5184327"/>
            <a:ext cx="8229600" cy="1631216"/>
          </a:xfrm>
          <a:prstGeom prst="rect">
            <a:avLst/>
          </a:prstGeom>
        </p:spPr>
        <p:txBody>
          <a:bodyPr wrap="square">
            <a:spAutoFit/>
          </a:bodyPr>
          <a:lstStyle/>
          <a:p>
            <a:r>
              <a:rPr lang="zh-CN" altLang="en-US" sz="2000" b="1" dirty="0">
                <a:solidFill>
                  <a:srgbClr val="4B4B4B"/>
                </a:solidFill>
                <a:latin typeface="微软雅黑" pitchFamily="34" charset="-122"/>
                <a:ea typeface="微软雅黑" pitchFamily="34" charset="-122"/>
              </a:rPr>
              <a:t>如上四个方面对学术水平进行评价，已成为当今世界范围内普遍用以评价高校、学术机构、国家及地区国际学术水平及影响力的重要工具。</a:t>
            </a:r>
            <a:endParaRPr lang="en-US" altLang="zh-CN" sz="2000" b="1" dirty="0">
              <a:solidFill>
                <a:srgbClr val="4B4B4B"/>
              </a:solidFill>
              <a:latin typeface="微软雅黑" pitchFamily="34" charset="-122"/>
              <a:ea typeface="微软雅黑" pitchFamily="34" charset="-122"/>
            </a:endParaRPr>
          </a:p>
          <a:p>
            <a:r>
              <a:rPr lang="en-US" altLang="zh-CN" sz="2000" b="1" dirty="0">
                <a:solidFill>
                  <a:srgbClr val="4B4B4B"/>
                </a:solidFill>
                <a:latin typeface="微软雅黑" pitchFamily="34" charset="-122"/>
                <a:ea typeface="微软雅黑" pitchFamily="34" charset="-122"/>
              </a:rPr>
              <a:t>——《</a:t>
            </a:r>
            <a:r>
              <a:rPr lang="zh-CN" altLang="en-US" sz="2000" b="1" dirty="0">
                <a:solidFill>
                  <a:srgbClr val="4B4B4B"/>
                </a:solidFill>
                <a:latin typeface="微软雅黑" pitchFamily="34" charset="-122"/>
                <a:ea typeface="微软雅黑" pitchFamily="34" charset="-122"/>
              </a:rPr>
              <a:t>中国大学的国际学术影响力</a:t>
            </a:r>
            <a:r>
              <a:rPr lang="en-US" altLang="zh-CN" sz="2000" b="1" dirty="0">
                <a:solidFill>
                  <a:srgbClr val="4B4B4B"/>
                </a:solidFill>
                <a:latin typeface="微软雅黑" pitchFamily="34" charset="-122"/>
                <a:ea typeface="微软雅黑" pitchFamily="34" charset="-122"/>
              </a:rPr>
              <a:t>》</a:t>
            </a:r>
          </a:p>
          <a:p>
            <a:pPr algn="r">
              <a:spcBef>
                <a:spcPts val="0"/>
              </a:spcBef>
            </a:pPr>
            <a:r>
              <a:rPr lang="en-US" altLang="zh-CN" sz="2000" b="1" dirty="0">
                <a:solidFill>
                  <a:srgbClr val="4B4B4B"/>
                </a:solidFill>
                <a:latin typeface="微软雅黑" pitchFamily="34" charset="-122"/>
                <a:ea typeface="微软雅黑" pitchFamily="34" charset="-122"/>
              </a:rPr>
              <a:t>                                   </a:t>
            </a:r>
            <a:r>
              <a:rPr lang="zh-CN" altLang="en-US" sz="2000" b="1" dirty="0">
                <a:solidFill>
                  <a:srgbClr val="4B4B4B"/>
                </a:solidFill>
                <a:latin typeface="微软雅黑" pitchFamily="34" charset="-122"/>
                <a:ea typeface="微软雅黑" pitchFamily="34" charset="-122"/>
              </a:rPr>
              <a:t>李志民</a:t>
            </a:r>
            <a:endParaRPr lang="en-US" altLang="zh-CN" sz="2000" b="1" dirty="0">
              <a:solidFill>
                <a:srgbClr val="4B4B4B"/>
              </a:solidFill>
              <a:latin typeface="微软雅黑" pitchFamily="34" charset="-122"/>
              <a:ea typeface="微软雅黑" pitchFamily="34" charset="-122"/>
            </a:endParaRPr>
          </a:p>
          <a:p>
            <a:pPr algn="r">
              <a:spcBef>
                <a:spcPts val="0"/>
              </a:spcBef>
            </a:pPr>
            <a:r>
              <a:rPr lang="zh-CN" altLang="en-US" sz="2000" b="1" dirty="0">
                <a:solidFill>
                  <a:srgbClr val="4B4B4B"/>
                </a:solidFill>
                <a:latin typeface="微软雅黑" pitchFamily="34" charset="-122"/>
                <a:ea typeface="微软雅黑" pitchFamily="34" charset="-122"/>
                <a:cs typeface="Arial" pitchFamily="34" charset="0"/>
              </a:rPr>
              <a:t>                   </a:t>
            </a:r>
            <a:r>
              <a:rPr lang="zh-CN" altLang="en-US" sz="2000" b="1" dirty="0">
                <a:solidFill>
                  <a:srgbClr val="4B4B4B"/>
                </a:solidFill>
                <a:latin typeface="微软雅黑" pitchFamily="34" charset="-122"/>
                <a:ea typeface="微软雅黑" pitchFamily="34" charset="-122"/>
              </a:rPr>
              <a:t>                教育部科技发展中心主任</a:t>
            </a:r>
            <a:endParaRPr lang="en-US" altLang="zh-CN" sz="2000" b="1" dirty="0">
              <a:solidFill>
                <a:srgbClr val="4B4B4B"/>
              </a:solidFill>
              <a:latin typeface="微软雅黑" pitchFamily="34" charset="-122"/>
              <a:ea typeface="微软雅黑" pitchFamily="34" charset="-122"/>
            </a:endParaRPr>
          </a:p>
        </p:txBody>
      </p:sp>
    </p:spTree>
    <p:extLst>
      <p:ext uri="{BB962C8B-B14F-4D97-AF65-F5344CB8AC3E}">
        <p14:creationId xmlns:p14="http://schemas.microsoft.com/office/powerpoint/2010/main" val="4005889641"/>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8761" y="2102025"/>
            <a:ext cx="8770937" cy="2837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563563" y="260648"/>
            <a:ext cx="8580437" cy="836612"/>
          </a:xfrm>
        </p:spPr>
        <p:txBody>
          <a:bodyPr/>
          <a:lstStyle/>
          <a:p>
            <a:pPr>
              <a:defRPr/>
            </a:pPr>
            <a:r>
              <a:rPr lang="en-GB" dirty="0"/>
              <a:t/>
            </a:r>
            <a:br>
              <a:rPr lang="en-GB" dirty="0"/>
            </a:br>
            <a:endParaRPr lang="en-US" sz="3600" b="1" dirty="0">
              <a:solidFill>
                <a:srgbClr val="FF8000"/>
              </a:solidFill>
            </a:endParaRPr>
          </a:p>
        </p:txBody>
      </p:sp>
      <p:sp>
        <p:nvSpPr>
          <p:cNvPr id="8" name="Rectangular Callout 7"/>
          <p:cNvSpPr/>
          <p:nvPr/>
        </p:nvSpPr>
        <p:spPr>
          <a:xfrm>
            <a:off x="0" y="5086350"/>
            <a:ext cx="1799431" cy="1052513"/>
          </a:xfrm>
          <a:prstGeom prst="wedgeRectCallout">
            <a:avLst>
              <a:gd name="adj1" fmla="val -18308"/>
              <a:gd name="adj2" fmla="val -48776"/>
            </a:avLst>
          </a:prstGeom>
          <a:solidFill>
            <a:schemeClr val="accent1">
              <a:lumMod val="75000"/>
            </a:schemeClr>
          </a:solidFill>
          <a:ln>
            <a:solidFill>
              <a:schemeClr val="tx1"/>
            </a:solidFill>
          </a:ln>
        </p:spPr>
        <p:style>
          <a:lnRef idx="1">
            <a:schemeClr val="accent6"/>
          </a:lnRef>
          <a:fillRef idx="3">
            <a:schemeClr val="accent6"/>
          </a:fillRef>
          <a:effectRef idx="2">
            <a:schemeClr val="accent6"/>
          </a:effectRef>
          <a:fontRef idx="minor">
            <a:schemeClr val="lt1"/>
          </a:fontRef>
        </p:style>
        <p:txBody>
          <a:bodyPr anchor="ctr"/>
          <a:lstStyle/>
          <a:p>
            <a:pPr defTabSz="800100" fontAlgn="base">
              <a:lnSpc>
                <a:spcPct val="90000"/>
              </a:lnSpc>
              <a:spcBef>
                <a:spcPct val="0"/>
              </a:spcBef>
              <a:spcAft>
                <a:spcPct val="35000"/>
              </a:spcAft>
              <a:buFont typeface="Arial" pitchFamily="34" charset="0"/>
              <a:buChar char="•"/>
              <a:defRPr/>
            </a:pPr>
            <a:endParaRPr lang="en-GB" dirty="0">
              <a:solidFill>
                <a:schemeClr val="bg1"/>
              </a:solidFill>
            </a:endParaRPr>
          </a:p>
          <a:p>
            <a:pPr defTabSz="800100" fontAlgn="base">
              <a:lnSpc>
                <a:spcPct val="90000"/>
              </a:lnSpc>
              <a:spcBef>
                <a:spcPct val="0"/>
              </a:spcBef>
              <a:spcAft>
                <a:spcPct val="35000"/>
              </a:spcAft>
              <a:buFont typeface="Arial" pitchFamily="34" charset="0"/>
              <a:buChar char="•"/>
              <a:defRPr/>
            </a:pPr>
            <a:endParaRPr lang="en-GB" dirty="0">
              <a:solidFill>
                <a:schemeClr val="bg1"/>
              </a:solidFill>
            </a:endParaRPr>
          </a:p>
          <a:p>
            <a:pPr defTabSz="800100" fontAlgn="base">
              <a:lnSpc>
                <a:spcPct val="90000"/>
              </a:lnSpc>
              <a:spcBef>
                <a:spcPct val="0"/>
              </a:spcBef>
              <a:spcAft>
                <a:spcPct val="35000"/>
              </a:spcAft>
              <a:defRPr/>
            </a:pPr>
            <a:r>
              <a:rPr lang="zh-CN" altLang="en-US" sz="1200" b="1" dirty="0">
                <a:solidFill>
                  <a:schemeClr val="bg1"/>
                </a:solidFill>
                <a:latin typeface="微软雅黑" pitchFamily="34" charset="-122"/>
                <a:ea typeface="微软雅黑" pitchFamily="34" charset="-122"/>
              </a:rPr>
              <a:t>所有作者</a:t>
            </a:r>
            <a:r>
              <a:rPr lang="en-GB" sz="1200" b="1" dirty="0">
                <a:solidFill>
                  <a:schemeClr val="bg1"/>
                </a:solidFill>
                <a:latin typeface="微软雅黑" pitchFamily="34" charset="-122"/>
                <a:ea typeface="微软雅黑" pitchFamily="34" charset="-122"/>
              </a:rPr>
              <a:t> </a:t>
            </a:r>
          </a:p>
          <a:p>
            <a:pPr defTabSz="800100" fontAlgn="base">
              <a:lnSpc>
                <a:spcPct val="90000"/>
              </a:lnSpc>
              <a:spcBef>
                <a:spcPct val="0"/>
              </a:spcBef>
              <a:spcAft>
                <a:spcPct val="35000"/>
              </a:spcAft>
              <a:defRPr/>
            </a:pPr>
            <a:r>
              <a:rPr lang="zh-CN" altLang="en-US" sz="1200" b="1" dirty="0">
                <a:solidFill>
                  <a:schemeClr val="bg1"/>
                </a:solidFill>
                <a:latin typeface="微软雅黑" pitchFamily="34" charset="-122"/>
                <a:ea typeface="微软雅黑" pitchFamily="34" charset="-122"/>
              </a:rPr>
              <a:t>所有作者所属机构</a:t>
            </a:r>
            <a:endParaRPr lang="en-GB" sz="1200" b="1" dirty="0">
              <a:solidFill>
                <a:schemeClr val="bg1"/>
              </a:solidFill>
              <a:latin typeface="微软雅黑" pitchFamily="34" charset="-122"/>
              <a:ea typeface="微软雅黑" pitchFamily="34" charset="-122"/>
            </a:endParaRPr>
          </a:p>
          <a:p>
            <a:pPr defTabSz="800100" fontAlgn="base">
              <a:lnSpc>
                <a:spcPct val="90000"/>
              </a:lnSpc>
              <a:spcBef>
                <a:spcPct val="0"/>
              </a:spcBef>
              <a:spcAft>
                <a:spcPct val="35000"/>
              </a:spcAft>
              <a:defRPr/>
            </a:pPr>
            <a:r>
              <a:rPr lang="zh-CN" altLang="en-US" sz="1200" b="1" dirty="0">
                <a:solidFill>
                  <a:schemeClr val="bg1"/>
                </a:solidFill>
                <a:latin typeface="微软雅黑" pitchFamily="34" charset="-122"/>
                <a:ea typeface="微软雅黑" pitchFamily="34" charset="-122"/>
              </a:rPr>
              <a:t>作者与机构的对应关系</a:t>
            </a:r>
            <a:endParaRPr lang="en-GB" sz="1200" b="1" dirty="0">
              <a:solidFill>
                <a:schemeClr val="bg1"/>
              </a:solidFill>
              <a:latin typeface="微软雅黑" pitchFamily="34" charset="-122"/>
              <a:ea typeface="微软雅黑" pitchFamily="34" charset="-122"/>
            </a:endParaRPr>
          </a:p>
          <a:p>
            <a:pPr defTabSz="800100" fontAlgn="base">
              <a:lnSpc>
                <a:spcPct val="90000"/>
              </a:lnSpc>
              <a:spcBef>
                <a:spcPct val="0"/>
              </a:spcBef>
              <a:spcAft>
                <a:spcPct val="35000"/>
              </a:spcAft>
              <a:defRPr/>
            </a:pPr>
            <a:r>
              <a:rPr lang="en-GB" sz="1200" b="1" dirty="0">
                <a:solidFill>
                  <a:schemeClr val="bg1"/>
                </a:solidFill>
                <a:latin typeface="微软雅黑" pitchFamily="34" charset="-122"/>
                <a:ea typeface="微软雅黑" pitchFamily="34" charset="-122"/>
              </a:rPr>
              <a:t>RID/ORCID (coming)</a:t>
            </a:r>
          </a:p>
          <a:p>
            <a:pPr defTabSz="800100" fontAlgn="base">
              <a:lnSpc>
                <a:spcPct val="90000"/>
              </a:lnSpc>
              <a:spcBef>
                <a:spcPct val="0"/>
              </a:spcBef>
              <a:spcAft>
                <a:spcPct val="35000"/>
              </a:spcAft>
              <a:buFont typeface="Arial" pitchFamily="34" charset="0"/>
              <a:buChar char="•"/>
              <a:defRPr/>
            </a:pPr>
            <a:endParaRPr lang="en-GB" dirty="0">
              <a:solidFill>
                <a:schemeClr val="bg1"/>
              </a:solidFill>
            </a:endParaRPr>
          </a:p>
          <a:p>
            <a:pPr defTabSz="800100" fontAlgn="base">
              <a:lnSpc>
                <a:spcPct val="90000"/>
              </a:lnSpc>
              <a:spcBef>
                <a:spcPct val="0"/>
              </a:spcBef>
              <a:spcAft>
                <a:spcPct val="35000"/>
              </a:spcAft>
              <a:buFont typeface="Arial" pitchFamily="34" charset="0"/>
              <a:buChar char="•"/>
              <a:defRPr/>
            </a:pPr>
            <a:endParaRPr lang="en-GB" dirty="0">
              <a:solidFill>
                <a:schemeClr val="bg1"/>
              </a:solidFill>
            </a:endParaRPr>
          </a:p>
        </p:txBody>
      </p:sp>
      <p:sp>
        <p:nvSpPr>
          <p:cNvPr id="9" name="Rectangular Callout 8"/>
          <p:cNvSpPr/>
          <p:nvPr/>
        </p:nvSpPr>
        <p:spPr>
          <a:xfrm>
            <a:off x="1835150" y="5086350"/>
            <a:ext cx="1692275" cy="1052513"/>
          </a:xfrm>
          <a:prstGeom prst="wedgeRectCallout">
            <a:avLst>
              <a:gd name="adj1" fmla="val -18308"/>
              <a:gd name="adj2" fmla="val -48776"/>
            </a:avLst>
          </a:prstGeom>
          <a:solidFill>
            <a:schemeClr val="accent1">
              <a:lumMod val="75000"/>
            </a:schemeClr>
          </a:solidFill>
          <a:ln>
            <a:solidFill>
              <a:schemeClr val="tx1"/>
            </a:solidFill>
          </a:ln>
        </p:spPr>
        <p:style>
          <a:lnRef idx="1">
            <a:schemeClr val="accent6"/>
          </a:lnRef>
          <a:fillRef idx="3">
            <a:schemeClr val="accent6"/>
          </a:fillRef>
          <a:effectRef idx="2">
            <a:schemeClr val="accent6"/>
          </a:effectRef>
          <a:fontRef idx="minor">
            <a:schemeClr val="lt1"/>
          </a:fontRef>
        </p:style>
        <p:txBody>
          <a:bodyPr anchor="ctr"/>
          <a:lstStyle/>
          <a:p>
            <a:pPr defTabSz="800100" fontAlgn="base">
              <a:lnSpc>
                <a:spcPct val="90000"/>
              </a:lnSpc>
              <a:spcBef>
                <a:spcPct val="0"/>
              </a:spcBef>
              <a:spcAft>
                <a:spcPct val="35000"/>
              </a:spcAft>
              <a:buFont typeface="Arial" pitchFamily="34" charset="0"/>
              <a:buChar char="•"/>
              <a:defRPr/>
            </a:pPr>
            <a:endParaRPr lang="en-GB" dirty="0">
              <a:solidFill>
                <a:schemeClr val="bg1"/>
              </a:solidFill>
            </a:endParaRPr>
          </a:p>
          <a:p>
            <a:pPr defTabSz="800100" fontAlgn="base">
              <a:lnSpc>
                <a:spcPct val="90000"/>
              </a:lnSpc>
              <a:spcBef>
                <a:spcPct val="0"/>
              </a:spcBef>
              <a:spcAft>
                <a:spcPct val="35000"/>
              </a:spcAft>
              <a:buFont typeface="Arial" pitchFamily="34" charset="0"/>
              <a:buChar char="•"/>
              <a:defRPr/>
            </a:pPr>
            <a:endParaRPr lang="en-GB" dirty="0">
              <a:solidFill>
                <a:schemeClr val="bg1"/>
              </a:solidFill>
            </a:endParaRPr>
          </a:p>
          <a:p>
            <a:pPr defTabSz="800100" fontAlgn="base">
              <a:lnSpc>
                <a:spcPct val="90000"/>
              </a:lnSpc>
              <a:spcBef>
                <a:spcPct val="0"/>
              </a:spcBef>
              <a:spcAft>
                <a:spcPct val="35000"/>
              </a:spcAft>
              <a:defRPr/>
            </a:pPr>
            <a:r>
              <a:rPr lang="en-GB" altLang="en-US" sz="1200" b="1" dirty="0">
                <a:solidFill>
                  <a:schemeClr val="bg1"/>
                </a:solidFill>
                <a:latin typeface="微软雅黑" pitchFamily="34" charset="-122"/>
                <a:ea typeface="微软雅黑" pitchFamily="34" charset="-122"/>
              </a:rPr>
              <a:t>6,600</a:t>
            </a:r>
            <a:r>
              <a:rPr lang="zh-CN" altLang="en-US" sz="1200" b="1" dirty="0">
                <a:solidFill>
                  <a:schemeClr val="bg1"/>
                </a:solidFill>
                <a:latin typeface="微软雅黑" pitchFamily="34" charset="-122"/>
                <a:ea typeface="微软雅黑" pitchFamily="34" charset="-122"/>
              </a:rPr>
              <a:t>余归并的机构</a:t>
            </a:r>
            <a:endParaRPr lang="en-GB" sz="1200" b="1" dirty="0">
              <a:solidFill>
                <a:schemeClr val="bg1"/>
              </a:solidFill>
              <a:latin typeface="微软雅黑" pitchFamily="34" charset="-122"/>
              <a:ea typeface="微软雅黑" pitchFamily="34" charset="-122"/>
            </a:endParaRPr>
          </a:p>
          <a:p>
            <a:pPr defTabSz="800100" fontAlgn="base">
              <a:spcBef>
                <a:spcPct val="0"/>
              </a:spcBef>
              <a:defRPr/>
            </a:pPr>
            <a:r>
              <a:rPr lang="en-GB" sz="1200" b="1" dirty="0">
                <a:solidFill>
                  <a:schemeClr val="bg1"/>
                </a:solidFill>
                <a:latin typeface="微软雅黑" pitchFamily="34" charset="-122"/>
                <a:ea typeface="微软雅黑" pitchFamily="34" charset="-122"/>
              </a:rPr>
              <a:t>Academic </a:t>
            </a:r>
          </a:p>
          <a:p>
            <a:pPr defTabSz="800100" fontAlgn="base">
              <a:spcBef>
                <a:spcPct val="0"/>
              </a:spcBef>
              <a:defRPr/>
            </a:pPr>
            <a:r>
              <a:rPr lang="en-US" altLang="zh-CN" sz="1200" b="1" dirty="0">
                <a:solidFill>
                  <a:schemeClr val="bg1"/>
                </a:solidFill>
                <a:latin typeface="微软雅黑" pitchFamily="34" charset="-122"/>
                <a:ea typeface="微软雅黑" pitchFamily="34" charset="-122"/>
              </a:rPr>
              <a:t>Research </a:t>
            </a:r>
            <a:r>
              <a:rPr lang="en-US" altLang="zh-CN" sz="1200" b="1" dirty="0" err="1">
                <a:solidFill>
                  <a:schemeClr val="bg1"/>
                </a:solidFill>
                <a:latin typeface="微软雅黑" pitchFamily="34" charset="-122"/>
                <a:ea typeface="微软雅黑" pitchFamily="34" charset="-122"/>
              </a:rPr>
              <a:t>Instittute</a:t>
            </a:r>
            <a:endParaRPr lang="en-GB" sz="1200" b="1" dirty="0">
              <a:solidFill>
                <a:schemeClr val="bg1"/>
              </a:solidFill>
              <a:latin typeface="微软雅黑" pitchFamily="34" charset="-122"/>
              <a:ea typeface="微软雅黑" pitchFamily="34" charset="-122"/>
            </a:endParaRPr>
          </a:p>
          <a:p>
            <a:pPr defTabSz="800100" fontAlgn="base">
              <a:spcBef>
                <a:spcPct val="0"/>
              </a:spcBef>
              <a:defRPr/>
            </a:pPr>
            <a:r>
              <a:rPr lang="en-GB" sz="1200" b="1" dirty="0">
                <a:solidFill>
                  <a:schemeClr val="bg1"/>
                </a:solidFill>
                <a:latin typeface="微软雅黑" pitchFamily="34" charset="-122"/>
                <a:ea typeface="微软雅黑" pitchFamily="34" charset="-122"/>
              </a:rPr>
              <a:t>Corporate</a:t>
            </a:r>
          </a:p>
          <a:p>
            <a:pPr defTabSz="800100" fontAlgn="base">
              <a:lnSpc>
                <a:spcPct val="90000"/>
              </a:lnSpc>
              <a:spcBef>
                <a:spcPct val="0"/>
              </a:spcBef>
              <a:spcAft>
                <a:spcPct val="35000"/>
              </a:spcAft>
              <a:buFont typeface="Arial" pitchFamily="34" charset="0"/>
              <a:buChar char="•"/>
              <a:defRPr/>
            </a:pPr>
            <a:endParaRPr lang="en-GB" dirty="0">
              <a:solidFill>
                <a:schemeClr val="bg1"/>
              </a:solidFill>
            </a:endParaRPr>
          </a:p>
          <a:p>
            <a:pPr defTabSz="800100" fontAlgn="base">
              <a:lnSpc>
                <a:spcPct val="90000"/>
              </a:lnSpc>
              <a:spcBef>
                <a:spcPct val="0"/>
              </a:spcBef>
              <a:spcAft>
                <a:spcPct val="35000"/>
              </a:spcAft>
              <a:buFont typeface="Arial" pitchFamily="34" charset="0"/>
              <a:buChar char="•"/>
              <a:defRPr/>
            </a:pPr>
            <a:endParaRPr lang="en-GB" dirty="0">
              <a:solidFill>
                <a:schemeClr val="bg1"/>
              </a:solidFill>
            </a:endParaRPr>
          </a:p>
        </p:txBody>
      </p:sp>
      <p:sp>
        <p:nvSpPr>
          <p:cNvPr id="10" name="Rectangular Callout 9"/>
          <p:cNvSpPr/>
          <p:nvPr/>
        </p:nvSpPr>
        <p:spPr>
          <a:xfrm>
            <a:off x="3588478" y="5099050"/>
            <a:ext cx="1871663" cy="1052513"/>
          </a:xfrm>
          <a:prstGeom prst="wedgeRectCallout">
            <a:avLst>
              <a:gd name="adj1" fmla="val -18308"/>
              <a:gd name="adj2" fmla="val -48776"/>
            </a:avLst>
          </a:prstGeom>
          <a:solidFill>
            <a:schemeClr val="accent1">
              <a:lumMod val="75000"/>
            </a:schemeClr>
          </a:solidFill>
          <a:ln>
            <a:solidFill>
              <a:schemeClr val="tx1"/>
            </a:solidFill>
          </a:ln>
        </p:spPr>
        <p:style>
          <a:lnRef idx="1">
            <a:schemeClr val="accent6"/>
          </a:lnRef>
          <a:fillRef idx="3">
            <a:schemeClr val="accent6"/>
          </a:fillRef>
          <a:effectRef idx="2">
            <a:schemeClr val="accent6"/>
          </a:effectRef>
          <a:fontRef idx="minor">
            <a:schemeClr val="lt1"/>
          </a:fontRef>
        </p:style>
        <p:txBody>
          <a:bodyPr anchor="ctr"/>
          <a:lstStyle/>
          <a:p>
            <a:pPr defTabSz="800100" fontAlgn="base">
              <a:lnSpc>
                <a:spcPct val="90000"/>
              </a:lnSpc>
              <a:spcBef>
                <a:spcPct val="0"/>
              </a:spcBef>
              <a:spcAft>
                <a:spcPct val="35000"/>
              </a:spcAft>
              <a:buFont typeface="Arial" pitchFamily="34" charset="0"/>
              <a:buChar char="•"/>
              <a:defRPr/>
            </a:pPr>
            <a:endParaRPr lang="en-GB" dirty="0">
              <a:solidFill>
                <a:schemeClr val="bg1"/>
              </a:solidFill>
              <a:latin typeface="微软雅黑" pitchFamily="34" charset="-122"/>
              <a:ea typeface="微软雅黑" pitchFamily="34" charset="-122"/>
            </a:endParaRPr>
          </a:p>
          <a:p>
            <a:pPr defTabSz="800100" fontAlgn="base">
              <a:lnSpc>
                <a:spcPct val="50000"/>
              </a:lnSpc>
              <a:spcBef>
                <a:spcPct val="0"/>
              </a:spcBef>
              <a:defRPr/>
            </a:pPr>
            <a:r>
              <a:rPr lang="en-GB" sz="1200" b="1" dirty="0">
                <a:solidFill>
                  <a:schemeClr val="bg1"/>
                </a:solidFill>
                <a:latin typeface="微软雅黑" pitchFamily="34" charset="-122"/>
                <a:ea typeface="微软雅黑" pitchFamily="34" charset="-122"/>
              </a:rPr>
              <a:t>226</a:t>
            </a:r>
            <a:r>
              <a:rPr lang="zh-CN" altLang="en-US" sz="1200" b="1" dirty="0">
                <a:solidFill>
                  <a:schemeClr val="bg1"/>
                </a:solidFill>
                <a:latin typeface="微软雅黑" pitchFamily="34" charset="-122"/>
                <a:ea typeface="微软雅黑" pitchFamily="34" charset="-122"/>
              </a:rPr>
              <a:t>国家和地区</a:t>
            </a:r>
            <a:endParaRPr lang="en-US" altLang="zh-CN" sz="1200" b="1" dirty="0">
              <a:solidFill>
                <a:schemeClr val="bg1"/>
              </a:solidFill>
              <a:latin typeface="微软雅黑" pitchFamily="34" charset="-122"/>
              <a:ea typeface="微软雅黑" pitchFamily="34" charset="-122"/>
            </a:endParaRPr>
          </a:p>
          <a:p>
            <a:pPr defTabSz="800100" fontAlgn="base">
              <a:lnSpc>
                <a:spcPct val="50000"/>
              </a:lnSpc>
              <a:spcBef>
                <a:spcPct val="0"/>
              </a:spcBef>
              <a:defRPr/>
            </a:pPr>
            <a:endParaRPr lang="en-US" altLang="zh-CN" sz="1200" b="1" dirty="0">
              <a:solidFill>
                <a:schemeClr val="bg1"/>
              </a:solidFill>
              <a:latin typeface="微软雅黑" pitchFamily="34" charset="-122"/>
              <a:ea typeface="微软雅黑" pitchFamily="34" charset="-122"/>
            </a:endParaRPr>
          </a:p>
          <a:p>
            <a:pPr defTabSz="800100" fontAlgn="base">
              <a:lnSpc>
                <a:spcPct val="50000"/>
              </a:lnSpc>
              <a:spcBef>
                <a:spcPct val="0"/>
              </a:spcBef>
              <a:defRPr/>
            </a:pPr>
            <a:r>
              <a:rPr lang="zh-CN" altLang="en-US" sz="1200" b="1" dirty="0">
                <a:solidFill>
                  <a:schemeClr val="bg1"/>
                </a:solidFill>
                <a:latin typeface="微软雅黑" pitchFamily="34" charset="-122"/>
                <a:ea typeface="微软雅黑" pitchFamily="34" charset="-122"/>
              </a:rPr>
              <a:t>（省份数据）</a:t>
            </a:r>
            <a:endParaRPr lang="en-US" altLang="zh-CN" sz="1200" b="1" dirty="0">
              <a:solidFill>
                <a:schemeClr val="bg1"/>
              </a:solidFill>
              <a:latin typeface="微软雅黑" pitchFamily="34" charset="-122"/>
              <a:ea typeface="微软雅黑" pitchFamily="34" charset="-122"/>
            </a:endParaRPr>
          </a:p>
          <a:p>
            <a:pPr defTabSz="800100" fontAlgn="base">
              <a:lnSpc>
                <a:spcPct val="50000"/>
              </a:lnSpc>
              <a:spcBef>
                <a:spcPct val="0"/>
              </a:spcBef>
              <a:defRPr/>
            </a:pPr>
            <a:endParaRPr lang="en-US" sz="1200" b="1" dirty="0">
              <a:solidFill>
                <a:schemeClr val="bg1"/>
              </a:solidFill>
              <a:latin typeface="微软雅黑" pitchFamily="34" charset="-122"/>
              <a:ea typeface="微软雅黑" pitchFamily="34" charset="-122"/>
            </a:endParaRPr>
          </a:p>
          <a:p>
            <a:pPr defTabSz="800100" fontAlgn="base">
              <a:lnSpc>
                <a:spcPct val="50000"/>
              </a:lnSpc>
              <a:spcBef>
                <a:spcPct val="0"/>
              </a:spcBef>
              <a:defRPr/>
            </a:pPr>
            <a:endParaRPr lang="en-GB" sz="1200" b="1" dirty="0">
              <a:solidFill>
                <a:schemeClr val="bg1"/>
              </a:solidFill>
              <a:latin typeface="微软雅黑" pitchFamily="34" charset="-122"/>
              <a:ea typeface="微软雅黑" pitchFamily="34" charset="-122"/>
            </a:endParaRPr>
          </a:p>
          <a:p>
            <a:pPr defTabSz="800100" fontAlgn="base">
              <a:lnSpc>
                <a:spcPct val="50000"/>
              </a:lnSpc>
              <a:spcBef>
                <a:spcPct val="0"/>
              </a:spcBef>
              <a:defRPr/>
            </a:pPr>
            <a:endParaRPr lang="en-GB" sz="1200" b="1" dirty="0">
              <a:solidFill>
                <a:schemeClr val="bg1"/>
              </a:solidFill>
              <a:latin typeface="微软雅黑" pitchFamily="34" charset="-122"/>
              <a:ea typeface="微软雅黑" pitchFamily="34" charset="-122"/>
            </a:endParaRPr>
          </a:p>
          <a:p>
            <a:pPr defTabSz="800100" fontAlgn="base">
              <a:spcBef>
                <a:spcPct val="0"/>
              </a:spcBef>
              <a:defRPr/>
            </a:pPr>
            <a:r>
              <a:rPr lang="zh-CN" altLang="en-US" sz="1200" b="1" dirty="0">
                <a:solidFill>
                  <a:schemeClr val="bg1"/>
                </a:solidFill>
                <a:latin typeface="微软雅黑" pitchFamily="34" charset="-122"/>
                <a:ea typeface="微软雅黑" pitchFamily="34" charset="-122"/>
              </a:rPr>
              <a:t>全球及某一国家基准值</a:t>
            </a:r>
            <a:endParaRPr lang="en-GB" dirty="0">
              <a:solidFill>
                <a:schemeClr val="bg1"/>
              </a:solidFill>
              <a:latin typeface="微软雅黑" pitchFamily="34" charset="-122"/>
              <a:ea typeface="微软雅黑" pitchFamily="34" charset="-122"/>
            </a:endParaRPr>
          </a:p>
          <a:p>
            <a:pPr defTabSz="800100" fontAlgn="base">
              <a:lnSpc>
                <a:spcPct val="90000"/>
              </a:lnSpc>
              <a:spcBef>
                <a:spcPct val="0"/>
              </a:spcBef>
              <a:spcAft>
                <a:spcPct val="35000"/>
              </a:spcAft>
              <a:buFont typeface="Arial" pitchFamily="34" charset="0"/>
              <a:buChar char="•"/>
              <a:defRPr/>
            </a:pPr>
            <a:endParaRPr lang="en-GB" dirty="0">
              <a:solidFill>
                <a:schemeClr val="bg1"/>
              </a:solidFill>
              <a:latin typeface="微软雅黑" pitchFamily="34" charset="-122"/>
              <a:ea typeface="微软雅黑" pitchFamily="34" charset="-122"/>
            </a:endParaRPr>
          </a:p>
        </p:txBody>
      </p:sp>
      <p:sp>
        <p:nvSpPr>
          <p:cNvPr id="11" name="Rectangular Callout 10"/>
          <p:cNvSpPr/>
          <p:nvPr/>
        </p:nvSpPr>
        <p:spPr>
          <a:xfrm>
            <a:off x="5544021" y="5099050"/>
            <a:ext cx="1692275" cy="1052513"/>
          </a:xfrm>
          <a:prstGeom prst="wedgeRectCallout">
            <a:avLst>
              <a:gd name="adj1" fmla="val -18308"/>
              <a:gd name="adj2" fmla="val -48776"/>
            </a:avLst>
          </a:prstGeom>
          <a:solidFill>
            <a:schemeClr val="accent1">
              <a:lumMod val="75000"/>
            </a:schemeClr>
          </a:solidFill>
          <a:ln>
            <a:solidFill>
              <a:schemeClr val="bg2">
                <a:lumMod val="75000"/>
              </a:schemeClr>
            </a:solidFill>
          </a:ln>
        </p:spPr>
        <p:style>
          <a:lnRef idx="1">
            <a:schemeClr val="accent6"/>
          </a:lnRef>
          <a:fillRef idx="3">
            <a:schemeClr val="accent6"/>
          </a:fillRef>
          <a:effectRef idx="2">
            <a:schemeClr val="accent6"/>
          </a:effectRef>
          <a:fontRef idx="minor">
            <a:schemeClr val="lt1"/>
          </a:fontRef>
        </p:style>
        <p:txBody>
          <a:bodyPr anchor="ctr"/>
          <a:lstStyle/>
          <a:p>
            <a:pPr defTabSz="800100" fontAlgn="base">
              <a:lnSpc>
                <a:spcPct val="90000"/>
              </a:lnSpc>
              <a:spcBef>
                <a:spcPct val="0"/>
              </a:spcBef>
              <a:spcAft>
                <a:spcPct val="35000"/>
              </a:spcAft>
              <a:defRPr/>
            </a:pPr>
            <a:r>
              <a:rPr lang="en-GB" sz="1200" b="1" dirty="0">
                <a:solidFill>
                  <a:schemeClr val="bg1"/>
                </a:solidFill>
                <a:latin typeface="微软雅黑" pitchFamily="34" charset="-122"/>
                <a:ea typeface="微软雅黑" pitchFamily="34" charset="-122"/>
              </a:rPr>
              <a:t>17</a:t>
            </a:r>
            <a:r>
              <a:rPr lang="zh-CN" altLang="en-US" sz="1200" b="1" dirty="0">
                <a:solidFill>
                  <a:schemeClr val="bg1"/>
                </a:solidFill>
                <a:latin typeface="微软雅黑" pitchFamily="34" charset="-122"/>
                <a:ea typeface="微软雅黑" pitchFamily="34" charset="-122"/>
              </a:rPr>
              <a:t>种学科分类体系</a:t>
            </a:r>
            <a:endParaRPr lang="en-GB" sz="1200" b="1" dirty="0">
              <a:solidFill>
                <a:schemeClr val="bg1"/>
              </a:solidFill>
              <a:latin typeface="微软雅黑" pitchFamily="34" charset="-122"/>
              <a:ea typeface="微软雅黑" pitchFamily="34" charset="-122"/>
            </a:endParaRPr>
          </a:p>
          <a:p>
            <a:pPr defTabSz="800100" fontAlgn="base">
              <a:lnSpc>
                <a:spcPct val="90000"/>
              </a:lnSpc>
              <a:spcBef>
                <a:spcPct val="0"/>
              </a:spcBef>
              <a:spcAft>
                <a:spcPct val="35000"/>
              </a:spcAft>
              <a:defRPr/>
            </a:pPr>
            <a:r>
              <a:rPr lang="zh-CN" altLang="en-US" sz="1200" b="1" dirty="0">
                <a:solidFill>
                  <a:schemeClr val="bg1"/>
                </a:solidFill>
                <a:latin typeface="微软雅黑" pitchFamily="34" charset="-122"/>
                <a:ea typeface="微软雅黑" pitchFamily="34" charset="-122"/>
              </a:rPr>
              <a:t>支持利用关键词等检索创建自定义数据集</a:t>
            </a:r>
            <a:endParaRPr lang="en-GB" sz="1200" b="1" dirty="0">
              <a:solidFill>
                <a:schemeClr val="bg1"/>
              </a:solidFill>
              <a:latin typeface="微软雅黑" pitchFamily="34" charset="-122"/>
              <a:ea typeface="微软雅黑" pitchFamily="34" charset="-122"/>
            </a:endParaRPr>
          </a:p>
        </p:txBody>
      </p:sp>
      <p:sp>
        <p:nvSpPr>
          <p:cNvPr id="14" name="Rectangular Callout 13"/>
          <p:cNvSpPr/>
          <p:nvPr/>
        </p:nvSpPr>
        <p:spPr>
          <a:xfrm>
            <a:off x="1691680" y="1268760"/>
            <a:ext cx="5184750" cy="648073"/>
          </a:xfrm>
          <a:prstGeom prst="wedgeRectCallout">
            <a:avLst>
              <a:gd name="adj1" fmla="val -18308"/>
              <a:gd name="adj2" fmla="val -48776"/>
            </a:avLst>
          </a:prstGeom>
          <a:solidFill>
            <a:schemeClr val="accent1">
              <a:lumMod val="75000"/>
            </a:schemeClr>
          </a:solidFill>
          <a:ln>
            <a:solidFill>
              <a:schemeClr val="accent1">
                <a:lumMod val="75000"/>
              </a:schemeClr>
            </a:solidFill>
          </a:ln>
        </p:spPr>
        <p:style>
          <a:lnRef idx="1">
            <a:schemeClr val="accent6"/>
          </a:lnRef>
          <a:fillRef idx="3">
            <a:schemeClr val="accent6"/>
          </a:fillRef>
          <a:effectRef idx="2">
            <a:schemeClr val="accent6"/>
          </a:effectRef>
          <a:fontRef idx="minor">
            <a:schemeClr val="lt1"/>
          </a:fontRef>
        </p:style>
        <p:txBody>
          <a:bodyPr anchor="ctr"/>
          <a:lstStyle/>
          <a:p>
            <a:pPr algn="ctr" defTabSz="800100" fontAlgn="base">
              <a:lnSpc>
                <a:spcPct val="90000"/>
              </a:lnSpc>
              <a:spcBef>
                <a:spcPct val="0"/>
              </a:spcBef>
              <a:spcAft>
                <a:spcPct val="35000"/>
              </a:spcAft>
              <a:defRPr/>
            </a:pPr>
            <a:r>
              <a:rPr lang="en-GB" sz="2200" b="1" dirty="0">
                <a:solidFill>
                  <a:schemeClr val="bg1"/>
                </a:solidFill>
              </a:rPr>
              <a:t>35</a:t>
            </a:r>
            <a:r>
              <a:rPr lang="en-US" altLang="zh-CN" sz="2200" b="1" dirty="0">
                <a:solidFill>
                  <a:schemeClr val="bg1"/>
                </a:solidFill>
              </a:rPr>
              <a:t>+</a:t>
            </a:r>
            <a:r>
              <a:rPr lang="en-GB" sz="2200" b="1" dirty="0">
                <a:solidFill>
                  <a:schemeClr val="bg1"/>
                </a:solidFill>
              </a:rPr>
              <a:t> </a:t>
            </a:r>
            <a:r>
              <a:rPr lang="zh-CN" altLang="en-US" sz="2200" b="1" dirty="0">
                <a:solidFill>
                  <a:schemeClr val="bg1"/>
                </a:solidFill>
              </a:rPr>
              <a:t>年</a:t>
            </a:r>
            <a:r>
              <a:rPr lang="en-US" altLang="zh-CN" sz="2200" b="1" dirty="0">
                <a:solidFill>
                  <a:schemeClr val="bg1"/>
                </a:solidFill>
              </a:rPr>
              <a:t>Web of Science</a:t>
            </a:r>
            <a:r>
              <a:rPr lang="zh-CN" altLang="en-US" sz="2200" b="1" dirty="0">
                <a:solidFill>
                  <a:schemeClr val="bg1"/>
                </a:solidFill>
              </a:rPr>
              <a:t>核心合集</a:t>
            </a:r>
            <a:r>
              <a:rPr lang="en-US" altLang="zh-CN" sz="2200" b="1" dirty="0">
                <a:solidFill>
                  <a:schemeClr val="bg1"/>
                </a:solidFill>
              </a:rPr>
              <a:t>7</a:t>
            </a:r>
            <a:r>
              <a:rPr lang="zh-CN" altLang="en-US" sz="2200" b="1" dirty="0">
                <a:solidFill>
                  <a:schemeClr val="bg1"/>
                </a:solidFill>
              </a:rPr>
              <a:t>大库数据</a:t>
            </a:r>
            <a:r>
              <a:rPr lang="en-GB" sz="2200" b="1" dirty="0">
                <a:solidFill>
                  <a:schemeClr val="bg1"/>
                </a:solidFill>
              </a:rPr>
              <a:t>(1980-2017)</a:t>
            </a:r>
          </a:p>
        </p:txBody>
      </p:sp>
      <p:sp>
        <p:nvSpPr>
          <p:cNvPr id="15" name="Rectangle 14"/>
          <p:cNvSpPr/>
          <p:nvPr/>
        </p:nvSpPr>
        <p:spPr>
          <a:xfrm>
            <a:off x="648656" y="4392236"/>
            <a:ext cx="1223963" cy="215900"/>
          </a:xfrm>
          <a:prstGeom prst="rect">
            <a:avLst/>
          </a:prstGeom>
          <a:noFill/>
          <a:ln w="3175">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endParaRPr>
          </a:p>
        </p:txBody>
      </p:sp>
      <p:sp>
        <p:nvSpPr>
          <p:cNvPr id="20" name="Rectangle 19"/>
          <p:cNvSpPr/>
          <p:nvPr/>
        </p:nvSpPr>
        <p:spPr>
          <a:xfrm>
            <a:off x="2042319" y="4398300"/>
            <a:ext cx="1152525" cy="215900"/>
          </a:xfrm>
          <a:prstGeom prst="rect">
            <a:avLst/>
          </a:prstGeom>
          <a:noFill/>
          <a:ln w="3175">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endParaRPr>
          </a:p>
        </p:txBody>
      </p:sp>
      <p:sp>
        <p:nvSpPr>
          <p:cNvPr id="21" name="Rectangle 20"/>
          <p:cNvSpPr/>
          <p:nvPr/>
        </p:nvSpPr>
        <p:spPr>
          <a:xfrm>
            <a:off x="3418680" y="4392236"/>
            <a:ext cx="1225550" cy="215900"/>
          </a:xfrm>
          <a:prstGeom prst="rect">
            <a:avLst/>
          </a:prstGeom>
          <a:noFill/>
          <a:ln w="3175">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endParaRPr>
          </a:p>
        </p:txBody>
      </p:sp>
      <p:sp>
        <p:nvSpPr>
          <p:cNvPr id="22" name="Rectangle 21"/>
          <p:cNvSpPr/>
          <p:nvPr/>
        </p:nvSpPr>
        <p:spPr>
          <a:xfrm>
            <a:off x="4788111" y="4407201"/>
            <a:ext cx="1152525" cy="215900"/>
          </a:xfrm>
          <a:prstGeom prst="rect">
            <a:avLst/>
          </a:prstGeom>
          <a:noFill/>
          <a:ln w="3175">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endParaRPr>
          </a:p>
        </p:txBody>
      </p:sp>
      <p:sp>
        <p:nvSpPr>
          <p:cNvPr id="23" name="Rectangle 22"/>
          <p:cNvSpPr/>
          <p:nvPr/>
        </p:nvSpPr>
        <p:spPr>
          <a:xfrm>
            <a:off x="7437156" y="4392235"/>
            <a:ext cx="1368425" cy="288131"/>
          </a:xfrm>
          <a:prstGeom prst="rect">
            <a:avLst/>
          </a:prstGeom>
          <a:noFill/>
          <a:ln w="3175">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endParaRPr>
          </a:p>
        </p:txBody>
      </p:sp>
      <p:cxnSp>
        <p:nvCxnSpPr>
          <p:cNvPr id="25" name="Straight Arrow Connector 24"/>
          <p:cNvCxnSpPr>
            <a:stCxn id="15" idx="2"/>
            <a:endCxn id="8" idx="0"/>
          </p:cNvCxnSpPr>
          <p:nvPr/>
        </p:nvCxnSpPr>
        <p:spPr>
          <a:xfrm flipH="1">
            <a:off x="899716" y="4608136"/>
            <a:ext cx="360922" cy="478214"/>
          </a:xfrm>
          <a:prstGeom prst="straightConnector1">
            <a:avLst/>
          </a:prstGeom>
          <a:ln>
            <a:solidFill>
              <a:schemeClr val="bg2">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stCxn id="20" idx="2"/>
            <a:endCxn id="9" idx="0"/>
          </p:cNvCxnSpPr>
          <p:nvPr/>
        </p:nvCxnSpPr>
        <p:spPr>
          <a:xfrm>
            <a:off x="2618582" y="4614200"/>
            <a:ext cx="62706" cy="472150"/>
          </a:xfrm>
          <a:prstGeom prst="straightConnector1">
            <a:avLst/>
          </a:prstGeom>
          <a:ln>
            <a:solidFill>
              <a:schemeClr val="bg2">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4031455" y="4614200"/>
            <a:ext cx="33494" cy="533686"/>
          </a:xfrm>
          <a:prstGeom prst="straightConnector1">
            <a:avLst/>
          </a:prstGeom>
          <a:ln>
            <a:solidFill>
              <a:schemeClr val="bg2">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a:stCxn id="22" idx="2"/>
            <a:endCxn id="11" idx="0"/>
          </p:cNvCxnSpPr>
          <p:nvPr/>
        </p:nvCxnSpPr>
        <p:spPr>
          <a:xfrm>
            <a:off x="5364374" y="4623101"/>
            <a:ext cx="1025785" cy="475949"/>
          </a:xfrm>
          <a:prstGeom prst="straightConnector1">
            <a:avLst/>
          </a:prstGeom>
          <a:ln>
            <a:solidFill>
              <a:schemeClr val="bg2">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8031428" y="4659124"/>
            <a:ext cx="89940" cy="488762"/>
          </a:xfrm>
          <a:prstGeom prst="straightConnector1">
            <a:avLst/>
          </a:prstGeom>
          <a:ln>
            <a:solidFill>
              <a:schemeClr val="bg2">
                <a:lumMod val="75000"/>
              </a:schemeClr>
            </a:solidFill>
            <a:tailEnd type="arrow"/>
          </a:ln>
        </p:spPr>
        <p:style>
          <a:lnRef idx="2">
            <a:schemeClr val="accent1"/>
          </a:lnRef>
          <a:fillRef idx="0">
            <a:schemeClr val="accent1"/>
          </a:fillRef>
          <a:effectRef idx="1">
            <a:schemeClr val="accent1"/>
          </a:effectRef>
          <a:fontRef idx="minor">
            <a:schemeClr val="tx1"/>
          </a:fontRef>
        </p:style>
      </p:cxnSp>
      <p:pic>
        <p:nvPicPr>
          <p:cNvPr id="24" name="Picture 2"/>
          <p:cNvPicPr>
            <a:picLocks noChangeAspect="1" noChangeArrowheads="1"/>
          </p:cNvPicPr>
          <p:nvPr/>
        </p:nvPicPr>
        <p:blipFill>
          <a:blip r:embed="rId3" cstate="print"/>
          <a:srcRect/>
          <a:stretch>
            <a:fillRect/>
          </a:stretch>
        </p:blipFill>
        <p:spPr bwMode="auto">
          <a:xfrm>
            <a:off x="251520" y="1052736"/>
            <a:ext cx="1024913" cy="1008112"/>
          </a:xfrm>
          <a:prstGeom prst="rect">
            <a:avLst/>
          </a:prstGeom>
          <a:noFill/>
          <a:ln w="9525">
            <a:noFill/>
            <a:miter lim="800000"/>
            <a:headEnd/>
            <a:tailEnd/>
          </a:ln>
        </p:spPr>
      </p:pic>
      <p:sp>
        <p:nvSpPr>
          <p:cNvPr id="35" name="Rectangular Callout 34"/>
          <p:cNvSpPr/>
          <p:nvPr/>
        </p:nvSpPr>
        <p:spPr>
          <a:xfrm>
            <a:off x="7337423" y="5116434"/>
            <a:ext cx="1692275" cy="1052513"/>
          </a:xfrm>
          <a:prstGeom prst="wedgeRectCallout">
            <a:avLst>
              <a:gd name="adj1" fmla="val -18308"/>
              <a:gd name="adj2" fmla="val -48776"/>
            </a:avLst>
          </a:prstGeom>
          <a:solidFill>
            <a:schemeClr val="accent1">
              <a:lumMod val="75000"/>
            </a:schemeClr>
          </a:solidFill>
          <a:ln>
            <a:solidFill>
              <a:schemeClr val="tx1"/>
            </a:solidFill>
          </a:ln>
        </p:spPr>
        <p:style>
          <a:lnRef idx="1">
            <a:schemeClr val="accent6"/>
          </a:lnRef>
          <a:fillRef idx="3">
            <a:schemeClr val="accent6"/>
          </a:fillRef>
          <a:effectRef idx="2">
            <a:schemeClr val="accent6"/>
          </a:effectRef>
          <a:fontRef idx="minor">
            <a:schemeClr val="lt1"/>
          </a:fontRef>
        </p:style>
        <p:txBody>
          <a:bodyPr anchor="ctr"/>
          <a:lstStyle/>
          <a:p>
            <a:pPr defTabSz="800100" fontAlgn="base">
              <a:lnSpc>
                <a:spcPct val="90000"/>
              </a:lnSpc>
              <a:spcBef>
                <a:spcPct val="0"/>
              </a:spcBef>
              <a:spcAft>
                <a:spcPct val="35000"/>
              </a:spcAft>
              <a:defRPr/>
            </a:pPr>
            <a:r>
              <a:rPr lang="zh-CN" altLang="en-US" sz="1200" b="1" dirty="0">
                <a:solidFill>
                  <a:schemeClr val="bg1"/>
                </a:solidFill>
                <a:latin typeface="微软雅黑" pitchFamily="34" charset="-122"/>
                <a:ea typeface="微软雅黑" pitchFamily="34" charset="-122"/>
              </a:rPr>
              <a:t>全球经过变体归并的基金资助机构</a:t>
            </a:r>
            <a:endParaRPr lang="en-US" altLang="zh-CN" sz="1200" b="1" dirty="0">
              <a:solidFill>
                <a:schemeClr val="bg1"/>
              </a:solidFill>
              <a:latin typeface="微软雅黑" pitchFamily="34" charset="-122"/>
              <a:ea typeface="微软雅黑" pitchFamily="34" charset="-122"/>
            </a:endParaRPr>
          </a:p>
          <a:p>
            <a:pPr defTabSz="800100" fontAlgn="base">
              <a:lnSpc>
                <a:spcPct val="90000"/>
              </a:lnSpc>
              <a:spcBef>
                <a:spcPct val="0"/>
              </a:spcBef>
              <a:spcAft>
                <a:spcPct val="35000"/>
              </a:spcAft>
              <a:defRPr/>
            </a:pPr>
            <a:r>
              <a:rPr lang="zh-CN" altLang="en-US" sz="1200" b="1" dirty="0">
                <a:solidFill>
                  <a:schemeClr val="bg1"/>
                </a:solidFill>
                <a:latin typeface="微软雅黑" pitchFamily="34" charset="-122"/>
                <a:ea typeface="微软雅黑" pitchFamily="34" charset="-122"/>
              </a:rPr>
              <a:t>包括中国的自然科学基金，</a:t>
            </a:r>
            <a:r>
              <a:rPr lang="en-US" altLang="zh-CN" sz="1200" b="1" dirty="0">
                <a:solidFill>
                  <a:schemeClr val="bg1"/>
                </a:solidFill>
                <a:latin typeface="微软雅黑" pitchFamily="34" charset="-122"/>
                <a:ea typeface="微软雅黑" pitchFamily="34" charset="-122"/>
              </a:rPr>
              <a:t>NSF</a:t>
            </a:r>
            <a:r>
              <a:rPr lang="zh-CN" altLang="en-US" sz="1200" b="1" dirty="0">
                <a:solidFill>
                  <a:schemeClr val="bg1"/>
                </a:solidFill>
                <a:latin typeface="微软雅黑" pitchFamily="34" charset="-122"/>
                <a:ea typeface="微软雅黑" pitchFamily="34" charset="-122"/>
              </a:rPr>
              <a:t>等</a:t>
            </a:r>
            <a:endParaRPr lang="en-US" altLang="zh-CN" sz="1200" b="1" dirty="0">
              <a:solidFill>
                <a:schemeClr val="bg1"/>
              </a:solidFill>
              <a:latin typeface="微软雅黑" pitchFamily="34" charset="-122"/>
              <a:ea typeface="微软雅黑" pitchFamily="34" charset="-122"/>
            </a:endParaRPr>
          </a:p>
        </p:txBody>
      </p:sp>
      <p:sp>
        <p:nvSpPr>
          <p:cNvPr id="3" name="Rectangle 2"/>
          <p:cNvSpPr/>
          <p:nvPr/>
        </p:nvSpPr>
        <p:spPr>
          <a:xfrm>
            <a:off x="0" y="6168947"/>
            <a:ext cx="9144000" cy="68905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矩形 25"/>
          <p:cNvSpPr/>
          <p:nvPr/>
        </p:nvSpPr>
        <p:spPr>
          <a:xfrm>
            <a:off x="0" y="0"/>
            <a:ext cx="6084168" cy="984885"/>
          </a:xfrm>
          <a:prstGeom prst="rect">
            <a:avLst/>
          </a:prstGeom>
        </p:spPr>
        <p:txBody>
          <a:bodyPr wrap="square">
            <a:spAutoFit/>
          </a:bodyPr>
          <a:lstStyle/>
          <a:p>
            <a:r>
              <a:rPr lang="en-GB" sz="2900" b="1" dirty="0" err="1">
                <a:solidFill>
                  <a:srgbClr val="6817FF"/>
                </a:solidFill>
                <a:latin typeface="微软雅黑" panose="020B0503020204020204" pitchFamily="34" charset="-122"/>
                <a:ea typeface="微软雅黑" panose="020B0503020204020204" pitchFamily="34" charset="-122"/>
                <a:cs typeface="Arial" pitchFamily="34" charset="0"/>
              </a:rPr>
              <a:t>InCites</a:t>
            </a:r>
            <a:r>
              <a:rPr lang="en-GB" sz="2900" b="1" dirty="0">
                <a:solidFill>
                  <a:srgbClr val="6817FF"/>
                </a:solidFill>
                <a:latin typeface="微软雅黑" panose="020B0503020204020204" pitchFamily="34" charset="-122"/>
                <a:ea typeface="微软雅黑" panose="020B0503020204020204" pitchFamily="34" charset="-122"/>
                <a:cs typeface="Arial" pitchFamily="34" charset="0"/>
              </a:rPr>
              <a:t> </a:t>
            </a:r>
            <a:r>
              <a:rPr lang="zh-CN" altLang="en-US" sz="2900" b="1" dirty="0">
                <a:solidFill>
                  <a:srgbClr val="6817FF"/>
                </a:solidFill>
                <a:latin typeface="微软雅黑" panose="020B0503020204020204" pitchFamily="34" charset="-122"/>
                <a:ea typeface="微软雅黑" panose="020B0503020204020204" pitchFamily="34" charset="-122"/>
                <a:cs typeface="Arial" pitchFamily="34" charset="0"/>
              </a:rPr>
              <a:t>综合性的科研绩效分析工具</a:t>
            </a:r>
            <a:r>
              <a:rPr lang="en-GB" sz="2900" b="1" dirty="0">
                <a:solidFill>
                  <a:srgbClr val="6817FF"/>
                </a:solidFill>
                <a:latin typeface="微软雅黑" panose="020B0503020204020204" pitchFamily="34" charset="-122"/>
                <a:ea typeface="微软雅黑" panose="020B0503020204020204" pitchFamily="34" charset="-122"/>
                <a:cs typeface="Arial" pitchFamily="34" charset="0"/>
              </a:rPr>
              <a:t/>
            </a:r>
            <a:br>
              <a:rPr lang="en-GB" sz="2900" b="1" dirty="0">
                <a:solidFill>
                  <a:srgbClr val="6817FF"/>
                </a:solidFill>
                <a:latin typeface="微软雅黑" panose="020B0503020204020204" pitchFamily="34" charset="-122"/>
                <a:ea typeface="微软雅黑" panose="020B0503020204020204" pitchFamily="34" charset="-122"/>
                <a:cs typeface="Arial" pitchFamily="34" charset="0"/>
              </a:rPr>
            </a:br>
            <a:endParaRPr lang="en-US" sz="2900" b="1" dirty="0">
              <a:solidFill>
                <a:srgbClr val="6817FF"/>
              </a:solidFill>
              <a:latin typeface="微软雅黑" panose="020B0503020204020204" pitchFamily="34" charset="-122"/>
              <a:ea typeface="微软雅黑" panose="020B0503020204020204" pitchFamily="34" charset="-122"/>
              <a:cs typeface="Arial" pitchFamily="34" charset="0"/>
            </a:endParaRPr>
          </a:p>
        </p:txBody>
      </p:sp>
    </p:spTree>
    <p:extLst>
      <p:ext uri="{BB962C8B-B14F-4D97-AF65-F5344CB8AC3E}">
        <p14:creationId xmlns:p14="http://schemas.microsoft.com/office/powerpoint/2010/main" val="35505853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par>
                                <p:cTn id="8" presetID="22" presetClass="entr" presetSubtype="1"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up)">
                                      <p:cBhvr>
                                        <p:cTn id="10" dur="500"/>
                                        <p:tgtEl>
                                          <p:spTgt spid="25"/>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up)">
                                      <p:cBhvr>
                                        <p:cTn id="18" dur="500"/>
                                        <p:tgtEl>
                                          <p:spTgt spid="20"/>
                                        </p:tgtEl>
                                      </p:cBhvr>
                                    </p:animEffect>
                                  </p:childTnLst>
                                </p:cTn>
                              </p:par>
                              <p:par>
                                <p:cTn id="19" presetID="22" presetClass="entr" presetSubtype="1"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up)">
                                      <p:cBhvr>
                                        <p:cTn id="21" dur="500"/>
                                        <p:tgtEl>
                                          <p:spTgt spid="28"/>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up)">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up)">
                                      <p:cBhvr>
                                        <p:cTn id="29" dur="500"/>
                                        <p:tgtEl>
                                          <p:spTgt spid="21"/>
                                        </p:tgtEl>
                                      </p:cBhvr>
                                    </p:animEffect>
                                  </p:childTnLst>
                                </p:cTn>
                              </p:par>
                              <p:par>
                                <p:cTn id="30" presetID="22" presetClass="entr" presetSubtype="1" fill="hold"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up)">
                                      <p:cBhvr>
                                        <p:cTn id="32" dur="500"/>
                                        <p:tgtEl>
                                          <p:spTgt spid="31"/>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up)">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up)">
                                      <p:cBhvr>
                                        <p:cTn id="40" dur="500"/>
                                        <p:tgtEl>
                                          <p:spTgt spid="22"/>
                                        </p:tgtEl>
                                      </p:cBhvr>
                                    </p:animEffect>
                                  </p:childTnLst>
                                </p:cTn>
                              </p:par>
                              <p:par>
                                <p:cTn id="41" presetID="22" presetClass="entr" presetSubtype="1" fill="hold" nodeType="with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wipe(up)">
                                      <p:cBhvr>
                                        <p:cTn id="43" dur="500"/>
                                        <p:tgtEl>
                                          <p:spTgt spid="38"/>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up)">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wipe(up)">
                                      <p:cBhvr>
                                        <p:cTn id="51" dur="500"/>
                                        <p:tgtEl>
                                          <p:spTgt spid="23"/>
                                        </p:tgtEl>
                                      </p:cBhvr>
                                    </p:animEffect>
                                  </p:childTnLst>
                                </p:cTn>
                              </p:par>
                              <p:par>
                                <p:cTn id="52" presetID="22" presetClass="entr" presetSubtype="1" fill="hold" nodeType="withEffect">
                                  <p:stCondLst>
                                    <p:cond delay="0"/>
                                  </p:stCondLst>
                                  <p:childTnLst>
                                    <p:set>
                                      <p:cBhvr>
                                        <p:cTn id="53" dur="1" fill="hold">
                                          <p:stCondLst>
                                            <p:cond delay="0"/>
                                          </p:stCondLst>
                                        </p:cTn>
                                        <p:tgtEl>
                                          <p:spTgt spid="41"/>
                                        </p:tgtEl>
                                        <p:attrNameLst>
                                          <p:attrName>style.visibility</p:attrName>
                                        </p:attrNameLst>
                                      </p:cBhvr>
                                      <p:to>
                                        <p:strVal val="visible"/>
                                      </p:to>
                                    </p:set>
                                    <p:animEffect transition="in" filter="wipe(up)">
                                      <p:cBhvr>
                                        <p:cTn id="54" dur="500"/>
                                        <p:tgtEl>
                                          <p:spTgt spid="41"/>
                                        </p:tgtEl>
                                      </p:cBhvr>
                                    </p:animEffect>
                                  </p:childTnLst>
                                </p:cTn>
                              </p:par>
                              <p:par>
                                <p:cTn id="55" presetID="22" presetClass="entr" presetSubtype="1" fill="hold" grpId="0" nodeType="with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wipe(up)">
                                      <p:cBhvr>
                                        <p:cTn id="5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5" grpId="0" animBg="1"/>
      <p:bldP spid="20" grpId="0" animBg="1"/>
      <p:bldP spid="21" grpId="0" animBg="1"/>
      <p:bldP spid="22" grpId="0" animBg="1"/>
      <p:bldP spid="23" grpId="0" animBg="1"/>
      <p:bldP spid="3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156448" cy="484632"/>
          </a:xfrm>
          <a:solidFill>
            <a:schemeClr val="accent1">
              <a:lumMod val="75000"/>
            </a:schemeClr>
          </a:solidFill>
          <a:ln>
            <a:solidFill>
              <a:schemeClr val="accent1">
                <a:lumMod val="75000"/>
              </a:schemeClr>
            </a:solidFill>
          </a:ln>
        </p:spPr>
        <p:txBody>
          <a:bodyPr anchor="ctr" anchorCtr="0"/>
          <a:lstStyle/>
          <a:p>
            <a:pPr eaLnBrk="1" hangingPunct="1">
              <a:defRPr/>
            </a:pPr>
            <a:r>
              <a:rPr lang="en-US" altLang="zh-CN" sz="2800" b="1" dirty="0" err="1">
                <a:solidFill>
                  <a:schemeClr val="bg1"/>
                </a:solidFill>
                <a:latin typeface="Arial" pitchFamily="34" charset="0"/>
                <a:ea typeface="黑体" pitchFamily="49" charset="-122"/>
                <a:cs typeface="Arial" pitchFamily="34" charset="0"/>
              </a:rPr>
              <a:t>InCites</a:t>
            </a:r>
            <a:r>
              <a:rPr lang="en-US" altLang="zh-CN" sz="2800" b="1" dirty="0">
                <a:solidFill>
                  <a:schemeClr val="bg1"/>
                </a:solidFill>
                <a:latin typeface="Arial" pitchFamily="34" charset="0"/>
                <a:ea typeface="黑体" pitchFamily="49" charset="-122"/>
                <a:cs typeface="Arial" pitchFamily="34" charset="0"/>
              </a:rPr>
              <a:t> </a:t>
            </a:r>
            <a:r>
              <a:rPr lang="zh-CN" altLang="en-US" sz="2800" b="1" dirty="0">
                <a:solidFill>
                  <a:schemeClr val="bg1"/>
                </a:solidFill>
                <a:latin typeface="Arial" pitchFamily="34" charset="0"/>
                <a:ea typeface="黑体" pitchFamily="49" charset="-122"/>
                <a:cs typeface="Arial" pitchFamily="34" charset="0"/>
              </a:rPr>
              <a:t>的三大部分</a:t>
            </a:r>
            <a:endParaRPr lang="en-US" altLang="zh-CN" sz="2800" b="1" dirty="0">
              <a:solidFill>
                <a:schemeClr val="bg1"/>
              </a:solidFill>
              <a:latin typeface="Arial" pitchFamily="34" charset="0"/>
              <a:ea typeface="黑体" pitchFamily="49" charset="-122"/>
              <a:cs typeface="Arial" pitchFamily="34" charset="0"/>
            </a:endParaRPr>
          </a:p>
        </p:txBody>
      </p:sp>
      <p:sp>
        <p:nvSpPr>
          <p:cNvPr id="7" name="Line Callout 2 6"/>
          <p:cNvSpPr/>
          <p:nvPr/>
        </p:nvSpPr>
        <p:spPr>
          <a:xfrm>
            <a:off x="8388424" y="1340768"/>
            <a:ext cx="541338" cy="2159000"/>
          </a:xfrm>
          <a:prstGeom prst="borderCallout2">
            <a:avLst>
              <a:gd name="adj1" fmla="val 18750"/>
              <a:gd name="adj2" fmla="val -8333"/>
              <a:gd name="adj3" fmla="val 18750"/>
              <a:gd name="adj4" fmla="val -16667"/>
              <a:gd name="adj5" fmla="val 19048"/>
              <a:gd name="adj6" fmla="val -53142"/>
            </a:avLst>
          </a:prstGeom>
          <a:solidFill>
            <a:schemeClr val="accent1">
              <a:lumMod val="75000"/>
            </a:schemeClr>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zh-CN" altLang="en-US" sz="2200" b="1" dirty="0">
                <a:solidFill>
                  <a:srgbClr val="FFFFFF"/>
                </a:solidFill>
              </a:rPr>
              <a:t>图示区</a:t>
            </a:r>
          </a:p>
        </p:txBody>
      </p:sp>
      <p:sp>
        <p:nvSpPr>
          <p:cNvPr id="8" name="Line Callout 2 7"/>
          <p:cNvSpPr/>
          <p:nvPr/>
        </p:nvSpPr>
        <p:spPr>
          <a:xfrm>
            <a:off x="8460432" y="4941168"/>
            <a:ext cx="576262" cy="1844675"/>
          </a:xfrm>
          <a:prstGeom prst="borderCallout2">
            <a:avLst>
              <a:gd name="adj1" fmla="val 56250"/>
              <a:gd name="adj2" fmla="val -2813"/>
              <a:gd name="adj3" fmla="val 55819"/>
              <a:gd name="adj4" fmla="val -22186"/>
              <a:gd name="adj5" fmla="val 56118"/>
              <a:gd name="adj6" fmla="val -71079"/>
            </a:avLst>
          </a:prstGeom>
          <a:solidFill>
            <a:schemeClr val="accent1">
              <a:lumMod val="75000"/>
            </a:schemeClr>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zh-CN" altLang="en-US" sz="2200" b="1" dirty="0">
                <a:solidFill>
                  <a:srgbClr val="FFFFFF"/>
                </a:solidFill>
              </a:rPr>
              <a:t>结果区</a:t>
            </a:r>
          </a:p>
        </p:txBody>
      </p:sp>
      <p:sp>
        <p:nvSpPr>
          <p:cNvPr id="9" name="Line Callout 2 8"/>
          <p:cNvSpPr/>
          <p:nvPr/>
        </p:nvSpPr>
        <p:spPr>
          <a:xfrm>
            <a:off x="179388" y="2852738"/>
            <a:ext cx="541337" cy="1844675"/>
          </a:xfrm>
          <a:prstGeom prst="borderCallout2">
            <a:avLst>
              <a:gd name="adj1" fmla="val 17292"/>
              <a:gd name="adj2" fmla="val 105716"/>
              <a:gd name="adj3" fmla="val 18021"/>
              <a:gd name="adj4" fmla="val 102451"/>
              <a:gd name="adj5" fmla="val 18319"/>
              <a:gd name="adj6" fmla="val 157216"/>
            </a:avLst>
          </a:prstGeom>
          <a:solidFill>
            <a:schemeClr val="accent1">
              <a:lumMod val="75000"/>
            </a:schemeClr>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zh-CN" altLang="en-US" sz="2200" b="1" dirty="0">
                <a:solidFill>
                  <a:srgbClr val="FFFFFF"/>
                </a:solidFill>
              </a:rPr>
              <a:t>筛选区</a:t>
            </a:r>
          </a:p>
        </p:txBody>
      </p:sp>
      <p:pic>
        <p:nvPicPr>
          <p:cNvPr id="5123" name="Picture 3"/>
          <p:cNvPicPr>
            <a:picLocks noChangeAspect="1" noChangeArrowheads="1"/>
          </p:cNvPicPr>
          <p:nvPr/>
        </p:nvPicPr>
        <p:blipFill>
          <a:blip r:embed="rId2" cstate="print"/>
          <a:srcRect/>
          <a:stretch>
            <a:fillRect/>
          </a:stretch>
        </p:blipFill>
        <p:spPr bwMode="auto">
          <a:xfrm>
            <a:off x="899592" y="908720"/>
            <a:ext cx="7199312" cy="12457113"/>
          </a:xfrm>
          <a:prstGeom prst="rect">
            <a:avLst/>
          </a:prstGeom>
          <a:noFill/>
          <a:ln w="9525">
            <a:noFill/>
            <a:miter lim="800000"/>
            <a:headEnd/>
            <a:tailEnd/>
          </a:ln>
        </p:spPr>
      </p:pic>
    </p:spTree>
    <p:extLst>
      <p:ext uri="{BB962C8B-B14F-4D97-AF65-F5344CB8AC3E}">
        <p14:creationId xmlns:p14="http://schemas.microsoft.com/office/powerpoint/2010/main" val="28492667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4" presetClass="path" presetSubtype="0" accel="50000" decel="50000" fill="hold" nodeType="clickEffect">
                                  <p:stCondLst>
                                    <p:cond delay="0"/>
                                  </p:stCondLst>
                                  <p:childTnLst>
                                    <p:animMotion origin="layout" path="M -1.11111E-6 -1.79463E-6 L 0.00122 -0.65448 " pathEditMode="relative" rAng="0" ptsTypes="AA">
                                      <p:cBhvr>
                                        <p:cTn id="6" dur="2000" fill="hold"/>
                                        <p:tgtEl>
                                          <p:spTgt spid="5123"/>
                                        </p:tgtEl>
                                        <p:attrNameLst>
                                          <p:attrName>ppt_x</p:attrName>
                                          <p:attrName>ppt_y</p:attrName>
                                        </p:attrNameLst>
                                      </p:cBhvr>
                                      <p:rCtr x="100" y="-327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ontent Placeholder 2"/>
          <p:cNvSpPr>
            <a:spLocks noGrp="1"/>
          </p:cNvSpPr>
          <p:nvPr>
            <p:ph idx="1"/>
          </p:nvPr>
        </p:nvSpPr>
        <p:spPr bwMode="auto">
          <a:xfrm>
            <a:off x="844550" y="1203325"/>
            <a:ext cx="7620000" cy="4735513"/>
          </a:xfrm>
          <a:noFill/>
          <a:ln>
            <a:miter lim="800000"/>
            <a:headEnd/>
            <a:tailEnd/>
          </a:ln>
        </p:spPr>
        <p:txBody>
          <a:bodyPr vert="horz" wrap="square" lIns="91440" tIns="45720" rIns="91440" bIns="45720" numCol="1" anchor="t" anchorCtr="0" compatLnSpc="1">
            <a:prstTxWarp prst="textNoShape">
              <a:avLst/>
            </a:prstTxWarp>
          </a:bodyPr>
          <a:lstStyle/>
          <a:p>
            <a:pPr eaLnBrk="1" hangingPunct="1">
              <a:buClr>
                <a:schemeClr val="bg2"/>
              </a:buClr>
            </a:pPr>
            <a:r>
              <a:rPr lang="en-US" altLang="zh-CN" b="1" dirty="0">
                <a:solidFill>
                  <a:srgbClr val="0070C0"/>
                </a:solidFill>
                <a:latin typeface="Arial" pitchFamily="34" charset="0"/>
                <a:ea typeface="黑体" pitchFamily="49" charset="-122"/>
                <a:cs typeface="Arial" pitchFamily="34" charset="0"/>
              </a:rPr>
              <a:t>ESI</a:t>
            </a:r>
            <a:r>
              <a:rPr lang="zh-CN" altLang="en-US" b="1" dirty="0">
                <a:solidFill>
                  <a:srgbClr val="0070C0"/>
                </a:solidFill>
                <a:latin typeface="Arial" pitchFamily="34" charset="0"/>
                <a:ea typeface="黑体" pitchFamily="49" charset="-122"/>
                <a:cs typeface="Arial" pitchFamily="34" charset="0"/>
              </a:rPr>
              <a:t>分类（</a:t>
            </a:r>
            <a:r>
              <a:rPr lang="en-US" altLang="zh-CN" b="1" dirty="0">
                <a:solidFill>
                  <a:srgbClr val="0070C0"/>
                </a:solidFill>
                <a:latin typeface="Arial" pitchFamily="34" charset="0"/>
                <a:ea typeface="黑体" pitchFamily="49" charset="-122"/>
                <a:cs typeface="Arial" pitchFamily="34" charset="0"/>
              </a:rPr>
              <a:t>22</a:t>
            </a:r>
            <a:r>
              <a:rPr lang="zh-CN" altLang="en-US" b="1" dirty="0">
                <a:solidFill>
                  <a:srgbClr val="0070C0"/>
                </a:solidFill>
                <a:latin typeface="Arial" pitchFamily="34" charset="0"/>
                <a:ea typeface="黑体" pitchFamily="49" charset="-122"/>
                <a:cs typeface="Arial" pitchFamily="34" charset="0"/>
              </a:rPr>
              <a:t>个）</a:t>
            </a:r>
            <a:endParaRPr lang="en-US" altLang="zh-CN" b="1" dirty="0">
              <a:solidFill>
                <a:srgbClr val="0070C0"/>
              </a:solidFill>
              <a:latin typeface="Arial" pitchFamily="34" charset="0"/>
              <a:ea typeface="黑体" pitchFamily="49" charset="-122"/>
              <a:cs typeface="Arial" pitchFamily="34" charset="0"/>
            </a:endParaRPr>
          </a:p>
          <a:p>
            <a:pPr eaLnBrk="1" hangingPunct="1">
              <a:buClr>
                <a:schemeClr val="bg2"/>
              </a:buClr>
            </a:pPr>
            <a:r>
              <a:rPr lang="en-US" altLang="zh-CN" b="1" dirty="0">
                <a:solidFill>
                  <a:srgbClr val="0070C0"/>
                </a:solidFill>
                <a:latin typeface="Arial" pitchFamily="34" charset="0"/>
                <a:ea typeface="黑体" pitchFamily="49" charset="-122"/>
                <a:cs typeface="Arial" pitchFamily="34" charset="0"/>
              </a:rPr>
              <a:t>Web of Science</a:t>
            </a:r>
            <a:r>
              <a:rPr lang="zh-CN" altLang="en-US" b="1" dirty="0">
                <a:solidFill>
                  <a:srgbClr val="0070C0"/>
                </a:solidFill>
                <a:latin typeface="Arial" pitchFamily="34" charset="0"/>
                <a:ea typeface="黑体" pitchFamily="49" charset="-122"/>
                <a:cs typeface="Arial" pitchFamily="34" charset="0"/>
              </a:rPr>
              <a:t>学科分类（</a:t>
            </a:r>
            <a:r>
              <a:rPr lang="en-US" altLang="zh-CN" b="1" dirty="0">
                <a:solidFill>
                  <a:srgbClr val="0070C0"/>
                </a:solidFill>
                <a:latin typeface="Arial" pitchFamily="34" charset="0"/>
                <a:ea typeface="黑体" pitchFamily="49" charset="-122"/>
                <a:cs typeface="Arial" pitchFamily="34" charset="0"/>
              </a:rPr>
              <a:t>250+</a:t>
            </a:r>
            <a:r>
              <a:rPr lang="zh-CN" altLang="en-US" b="1" dirty="0">
                <a:solidFill>
                  <a:srgbClr val="0070C0"/>
                </a:solidFill>
                <a:latin typeface="Arial" pitchFamily="34" charset="0"/>
                <a:ea typeface="黑体" pitchFamily="49" charset="-122"/>
                <a:cs typeface="Arial" pitchFamily="34" charset="0"/>
              </a:rPr>
              <a:t>个）</a:t>
            </a:r>
            <a:endParaRPr lang="en-US" altLang="zh-CN" b="1" dirty="0">
              <a:solidFill>
                <a:srgbClr val="0070C0"/>
              </a:solidFill>
              <a:latin typeface="Arial" pitchFamily="34" charset="0"/>
              <a:ea typeface="黑体" pitchFamily="49" charset="-122"/>
              <a:cs typeface="Arial" pitchFamily="34" charset="0"/>
            </a:endParaRPr>
          </a:p>
          <a:p>
            <a:pPr eaLnBrk="1" hangingPunct="1">
              <a:buClr>
                <a:schemeClr val="bg2"/>
              </a:buClr>
            </a:pPr>
            <a:r>
              <a:rPr lang="zh-CN" altLang="en-US" b="1" dirty="0">
                <a:solidFill>
                  <a:srgbClr val="0070C0"/>
                </a:solidFill>
                <a:latin typeface="Arial" pitchFamily="34" charset="0"/>
                <a:ea typeface="黑体" pitchFamily="49" charset="-122"/>
                <a:cs typeface="Arial" pitchFamily="34" charset="0"/>
              </a:rPr>
              <a:t>中国：</a:t>
            </a:r>
            <a:r>
              <a:rPr lang="en-US" altLang="zh-CN" b="1" dirty="0">
                <a:solidFill>
                  <a:srgbClr val="0070C0"/>
                </a:solidFill>
                <a:latin typeface="Arial" pitchFamily="34" charset="0"/>
                <a:ea typeface="黑体" pitchFamily="49" charset="-122"/>
                <a:cs typeface="Arial" pitchFamily="34" charset="0"/>
              </a:rPr>
              <a:t>SCADC</a:t>
            </a:r>
          </a:p>
          <a:p>
            <a:pPr eaLnBrk="1" hangingPunct="1">
              <a:buClr>
                <a:schemeClr val="bg2"/>
              </a:buClr>
            </a:pPr>
            <a:r>
              <a:rPr lang="zh-CN" altLang="en-US" dirty="0">
                <a:latin typeface="Arial" pitchFamily="34" charset="0"/>
                <a:ea typeface="黑体" pitchFamily="49" charset="-122"/>
                <a:cs typeface="Arial" pitchFamily="34" charset="0"/>
              </a:rPr>
              <a:t>意大利：</a:t>
            </a:r>
            <a:r>
              <a:rPr lang="en-US" altLang="zh-CN" dirty="0">
                <a:latin typeface="Arial" pitchFamily="34" charset="0"/>
                <a:ea typeface="黑体" pitchFamily="49" charset="-122"/>
                <a:cs typeface="Arial" pitchFamily="34" charset="0"/>
              </a:rPr>
              <a:t>ANVUR</a:t>
            </a:r>
          </a:p>
          <a:p>
            <a:pPr eaLnBrk="1" hangingPunct="1">
              <a:buClr>
                <a:schemeClr val="bg2"/>
              </a:buClr>
            </a:pPr>
            <a:r>
              <a:rPr lang="zh-CN" altLang="en-US" dirty="0">
                <a:latin typeface="Arial" pitchFamily="34" charset="0"/>
                <a:ea typeface="黑体" pitchFamily="49" charset="-122"/>
                <a:cs typeface="Arial" pitchFamily="34" charset="0"/>
              </a:rPr>
              <a:t>澳大利亚：</a:t>
            </a:r>
            <a:r>
              <a:rPr lang="en-US" altLang="zh-CN" dirty="0">
                <a:latin typeface="Arial" pitchFamily="34" charset="0"/>
                <a:ea typeface="黑体" pitchFamily="49" charset="-122"/>
                <a:cs typeface="Arial" pitchFamily="34" charset="0"/>
              </a:rPr>
              <a:t>ERA 2012</a:t>
            </a:r>
          </a:p>
          <a:p>
            <a:pPr eaLnBrk="1" hangingPunct="1">
              <a:buClr>
                <a:schemeClr val="bg2"/>
              </a:buClr>
            </a:pPr>
            <a:r>
              <a:rPr lang="zh-CN" altLang="en-US" dirty="0">
                <a:latin typeface="Arial" pitchFamily="34" charset="0"/>
                <a:ea typeface="黑体" pitchFamily="49" charset="-122"/>
                <a:cs typeface="Arial" pitchFamily="34" charset="0"/>
              </a:rPr>
              <a:t>巴西：</a:t>
            </a:r>
            <a:r>
              <a:rPr lang="en-US" altLang="zh-CN" dirty="0">
                <a:latin typeface="Arial" pitchFamily="34" charset="0"/>
                <a:ea typeface="黑体" pitchFamily="49" charset="-122"/>
                <a:cs typeface="Arial" pitchFamily="34" charset="0"/>
              </a:rPr>
              <a:t>FAPESP</a:t>
            </a:r>
          </a:p>
          <a:p>
            <a:pPr eaLnBrk="1" hangingPunct="1">
              <a:buClr>
                <a:schemeClr val="bg2"/>
              </a:buClr>
            </a:pPr>
            <a:r>
              <a:rPr lang="en-US" altLang="zh-CN" dirty="0">
                <a:latin typeface="Arial" pitchFamily="34" charset="0"/>
                <a:ea typeface="黑体" pitchFamily="49" charset="-122"/>
                <a:cs typeface="Arial" pitchFamily="34" charset="0"/>
              </a:rPr>
              <a:t>OECD</a:t>
            </a:r>
            <a:r>
              <a:rPr lang="zh-CN" altLang="en-US" dirty="0">
                <a:latin typeface="Arial" pitchFamily="34" charset="0"/>
                <a:ea typeface="黑体" pitchFamily="49" charset="-122"/>
                <a:cs typeface="Arial" pitchFamily="34" charset="0"/>
              </a:rPr>
              <a:t>：</a:t>
            </a:r>
            <a:r>
              <a:rPr lang="en-US" altLang="zh-CN" dirty="0" err="1">
                <a:latin typeface="Arial" pitchFamily="34" charset="0"/>
                <a:ea typeface="黑体" pitchFamily="49" charset="-122"/>
                <a:cs typeface="Arial" pitchFamily="34" charset="0"/>
              </a:rPr>
              <a:t>Frascati</a:t>
            </a:r>
            <a:endParaRPr lang="en-US" altLang="zh-CN" dirty="0">
              <a:latin typeface="Arial" pitchFamily="34" charset="0"/>
              <a:ea typeface="黑体" pitchFamily="49" charset="-122"/>
              <a:cs typeface="Arial" pitchFamily="34" charset="0"/>
            </a:endParaRPr>
          </a:p>
          <a:p>
            <a:pPr eaLnBrk="1" hangingPunct="1">
              <a:buClr>
                <a:schemeClr val="bg2"/>
              </a:buClr>
            </a:pPr>
            <a:r>
              <a:rPr lang="zh-CN" altLang="en-US" dirty="0">
                <a:latin typeface="Arial" pitchFamily="34" charset="0"/>
                <a:ea typeface="黑体" pitchFamily="49" charset="-122"/>
                <a:cs typeface="Arial" pitchFamily="34" charset="0"/>
              </a:rPr>
              <a:t>英国：</a:t>
            </a:r>
            <a:r>
              <a:rPr lang="en-US" altLang="zh-CN" dirty="0">
                <a:latin typeface="Arial" pitchFamily="34" charset="0"/>
                <a:ea typeface="黑体" pitchFamily="49" charset="-122"/>
                <a:cs typeface="Arial" pitchFamily="34" charset="0"/>
              </a:rPr>
              <a:t>RAE 2008</a:t>
            </a:r>
            <a:r>
              <a:rPr lang="zh-CN" altLang="en-US" dirty="0">
                <a:latin typeface="Arial" pitchFamily="34" charset="0"/>
                <a:ea typeface="黑体" pitchFamily="49" charset="-122"/>
                <a:cs typeface="Arial" pitchFamily="34" charset="0"/>
              </a:rPr>
              <a:t>、</a:t>
            </a:r>
            <a:r>
              <a:rPr lang="en-US" altLang="zh-CN" dirty="0">
                <a:latin typeface="Arial" pitchFamily="34" charset="0"/>
                <a:ea typeface="黑体" pitchFamily="49" charset="-122"/>
                <a:cs typeface="Arial" pitchFamily="34" charset="0"/>
              </a:rPr>
              <a:t>2014</a:t>
            </a:r>
          </a:p>
          <a:p>
            <a:pPr eaLnBrk="1" hangingPunct="1">
              <a:buClr>
                <a:schemeClr val="bg2"/>
              </a:buClr>
            </a:pPr>
            <a:r>
              <a:rPr lang="en-US" altLang="zh-CN" dirty="0">
                <a:solidFill>
                  <a:schemeClr val="tx1"/>
                </a:solidFill>
                <a:latin typeface="Arial" pitchFamily="34" charset="0"/>
                <a:ea typeface="黑体" pitchFamily="49" charset="-122"/>
                <a:cs typeface="Arial" pitchFamily="34" charset="0"/>
              </a:rPr>
              <a:t>GIPP</a:t>
            </a:r>
          </a:p>
          <a:p>
            <a:pPr eaLnBrk="1" hangingPunct="1"/>
            <a:endParaRPr lang="en-US" altLang="zh-CN" dirty="0">
              <a:latin typeface="Arial" pitchFamily="34" charset="0"/>
              <a:ea typeface="黑体" pitchFamily="49" charset="-122"/>
              <a:cs typeface="Arial" pitchFamily="34" charset="0"/>
            </a:endParaRPr>
          </a:p>
        </p:txBody>
      </p:sp>
      <p:sp>
        <p:nvSpPr>
          <p:cNvPr id="212994" name="Title 1"/>
          <p:cNvSpPr>
            <a:spLocks noGrp="1"/>
          </p:cNvSpPr>
          <p:nvPr>
            <p:ph type="title"/>
          </p:nvPr>
        </p:nvSpPr>
        <p:spPr>
          <a:xfrm>
            <a:off x="899592" y="206375"/>
            <a:ext cx="7787208" cy="486321"/>
          </a:xfrm>
          <a:solidFill>
            <a:schemeClr val="accent1">
              <a:lumMod val="75000"/>
            </a:schemeClr>
          </a:solidFill>
          <a:ln>
            <a:solidFill>
              <a:schemeClr val="accent1">
                <a:lumMod val="75000"/>
              </a:schemeClr>
            </a:solidFill>
          </a:ln>
        </p:spPr>
        <p:txBody>
          <a:bodyPr anchor="ctr" anchorCtr="0"/>
          <a:lstStyle/>
          <a:p>
            <a:pPr eaLnBrk="1" hangingPunct="1">
              <a:defRPr/>
            </a:pPr>
            <a:r>
              <a:rPr lang="en-US" sz="2800" b="1" dirty="0">
                <a:solidFill>
                  <a:schemeClr val="bg1"/>
                </a:solidFill>
                <a:latin typeface="Arial" pitchFamily="34" charset="0"/>
                <a:ea typeface="黑体" pitchFamily="49" charset="-122"/>
                <a:cs typeface="Arial" pitchFamily="34" charset="0"/>
              </a:rPr>
              <a:t>InCites </a:t>
            </a:r>
            <a:r>
              <a:rPr lang="zh-CN" altLang="en-US" sz="2800" b="1" dirty="0">
                <a:solidFill>
                  <a:schemeClr val="bg1"/>
                </a:solidFill>
                <a:latin typeface="Arial" pitchFamily="34" charset="0"/>
                <a:ea typeface="黑体" pitchFamily="49" charset="-122"/>
                <a:cs typeface="Arial" pitchFamily="34" charset="0"/>
              </a:rPr>
              <a:t>中预置的</a:t>
            </a:r>
            <a:r>
              <a:rPr lang="en-US" altLang="zh-CN" sz="2800" b="1" dirty="0">
                <a:solidFill>
                  <a:schemeClr val="bg1"/>
                </a:solidFill>
                <a:latin typeface="Arial" pitchFamily="34" charset="0"/>
                <a:ea typeface="黑体" pitchFamily="49" charset="-122"/>
                <a:cs typeface="Arial" pitchFamily="34" charset="0"/>
              </a:rPr>
              <a:t>9</a:t>
            </a:r>
            <a:r>
              <a:rPr lang="zh-CN" altLang="en-US" sz="2800" b="1" dirty="0">
                <a:solidFill>
                  <a:schemeClr val="bg1"/>
                </a:solidFill>
                <a:latin typeface="Arial" pitchFamily="34" charset="0"/>
                <a:ea typeface="黑体" pitchFamily="49" charset="-122"/>
                <a:cs typeface="Arial" pitchFamily="34" charset="0"/>
              </a:rPr>
              <a:t>种学科划分方法</a:t>
            </a:r>
            <a:endParaRPr lang="en-US" sz="2800" b="1" dirty="0">
              <a:solidFill>
                <a:schemeClr val="bg1"/>
              </a:solidFill>
              <a:latin typeface="Arial" pitchFamily="34" charset="0"/>
              <a:ea typeface="黑体" pitchFamily="49" charset="-122"/>
              <a:cs typeface="Arial" pitchFamily="34" charset="0"/>
            </a:endParaRPr>
          </a:p>
        </p:txBody>
      </p:sp>
      <p:sp>
        <p:nvSpPr>
          <p:cNvPr id="28676" name="Slide Number Placeholder 4"/>
          <p:cNvSpPr>
            <a:spLocks noGrp="1"/>
          </p:cNvSpPr>
          <p:nvPr>
            <p:ph type="sldNum" sz="quarter" idx="4294967295"/>
          </p:nvPr>
        </p:nvSpPr>
        <p:spPr bwMode="auto">
          <a:xfrm>
            <a:off x="8686800" y="6394450"/>
            <a:ext cx="457200" cy="231775"/>
          </a:xfrm>
          <a:prstGeom prst="rect">
            <a:avLst/>
          </a:prstGeom>
          <a:noFill/>
          <a:ln>
            <a:miter lim="800000"/>
            <a:headEnd/>
            <a:tailEnd/>
          </a:ln>
        </p:spPr>
        <p:txBody>
          <a:bodyPr/>
          <a:lstStyle/>
          <a:p>
            <a:fld id="{376B8591-1DAE-43E8-ABAA-2EA49C2FB098}" type="slidenum">
              <a:rPr lang="zh-CN" altLang="en-US">
                <a:solidFill>
                  <a:schemeClr val="bg1"/>
                </a:solidFill>
              </a:rPr>
              <a:pPr/>
              <a:t>24</a:t>
            </a:fld>
            <a:endParaRPr lang="zh-CN" altLang="en-US">
              <a:solidFill>
                <a:schemeClr val="bg1"/>
              </a:solidFill>
            </a:endParaRPr>
          </a:p>
        </p:txBody>
      </p:sp>
      <p:pic>
        <p:nvPicPr>
          <p:cNvPr id="28677" name="Picture 2"/>
          <p:cNvPicPr>
            <a:picLocks noChangeAspect="1" noChangeArrowheads="1"/>
          </p:cNvPicPr>
          <p:nvPr/>
        </p:nvPicPr>
        <p:blipFill>
          <a:blip r:embed="rId3" cstate="print"/>
          <a:srcRect/>
          <a:stretch>
            <a:fillRect/>
          </a:stretch>
        </p:blipFill>
        <p:spPr bwMode="auto">
          <a:xfrm>
            <a:off x="4572000" y="2276872"/>
            <a:ext cx="4068763" cy="32126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90"/>
          <p:cNvGrpSpPr/>
          <p:nvPr/>
        </p:nvGrpSpPr>
        <p:grpSpPr>
          <a:xfrm>
            <a:off x="266694" y="904872"/>
            <a:ext cx="8696330" cy="5724527"/>
            <a:chOff x="266694" y="904872"/>
            <a:chExt cx="8696330" cy="5724527"/>
          </a:xfrm>
        </p:grpSpPr>
        <p:sp>
          <p:nvSpPr>
            <p:cNvPr id="69" name="L-Shape 68"/>
            <p:cNvSpPr/>
            <p:nvPr/>
          </p:nvSpPr>
          <p:spPr>
            <a:xfrm rot="10800000">
              <a:off x="266694" y="904872"/>
              <a:ext cx="8696330" cy="942977"/>
            </a:xfrm>
            <a:prstGeom prst="corner">
              <a:avLst>
                <a:gd name="adj1" fmla="val 57292"/>
                <a:gd name="adj2" fmla="val 535913"/>
              </a:avLst>
            </a:prstGeom>
            <a:solidFill>
              <a:schemeClr val="accent1">
                <a:lumMod val="20000"/>
                <a:lumOff val="80000"/>
              </a:schemeClr>
            </a:solid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cs typeface="+mn-ea"/>
                <a:sym typeface="+mn-lt"/>
              </a:endParaRPr>
            </a:p>
          </p:txBody>
        </p:sp>
        <p:sp>
          <p:nvSpPr>
            <p:cNvPr id="71" name="L-Shape 70"/>
            <p:cNvSpPr/>
            <p:nvPr/>
          </p:nvSpPr>
          <p:spPr>
            <a:xfrm>
              <a:off x="266694" y="1485900"/>
              <a:ext cx="8696330" cy="952500"/>
            </a:xfrm>
            <a:prstGeom prst="corner">
              <a:avLst>
                <a:gd name="adj1" fmla="val 57292"/>
                <a:gd name="adj2" fmla="val 378034"/>
              </a:avLst>
            </a:prstGeom>
            <a:solidFill>
              <a:srgbClr val="CCAFFF"/>
            </a:solid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cs typeface="+mn-ea"/>
                <a:sym typeface="+mn-lt"/>
              </a:endParaRPr>
            </a:p>
          </p:txBody>
        </p:sp>
        <p:sp>
          <p:nvSpPr>
            <p:cNvPr id="74" name="L-Shape 73"/>
            <p:cNvSpPr/>
            <p:nvPr/>
          </p:nvSpPr>
          <p:spPr>
            <a:xfrm rot="10800000">
              <a:off x="266694" y="2476498"/>
              <a:ext cx="8696330" cy="457202"/>
            </a:xfrm>
            <a:prstGeom prst="corner">
              <a:avLst>
                <a:gd name="adj1" fmla="val 100000"/>
                <a:gd name="adj2" fmla="val 561123"/>
              </a:avLst>
            </a:prstGeom>
            <a:solidFill>
              <a:srgbClr val="BF9BFF"/>
            </a:solid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cs typeface="+mn-ea"/>
                <a:sym typeface="+mn-lt"/>
              </a:endParaRPr>
            </a:p>
          </p:txBody>
        </p:sp>
        <p:sp>
          <p:nvSpPr>
            <p:cNvPr id="79" name="L-Shape 78"/>
            <p:cNvSpPr/>
            <p:nvPr/>
          </p:nvSpPr>
          <p:spPr>
            <a:xfrm rot="10800000">
              <a:off x="266694" y="2971798"/>
              <a:ext cx="8696330" cy="371477"/>
            </a:xfrm>
            <a:prstGeom prst="corner">
              <a:avLst>
                <a:gd name="adj1" fmla="val 100000"/>
                <a:gd name="adj2" fmla="val 561123"/>
              </a:avLst>
            </a:prstGeom>
            <a:solidFill>
              <a:srgbClr val="AB7DFF"/>
            </a:solid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cs typeface="+mn-ea"/>
                <a:sym typeface="+mn-lt"/>
              </a:endParaRPr>
            </a:p>
          </p:txBody>
        </p:sp>
        <p:sp>
          <p:nvSpPr>
            <p:cNvPr id="82" name="L-Shape 81"/>
            <p:cNvSpPr/>
            <p:nvPr/>
          </p:nvSpPr>
          <p:spPr>
            <a:xfrm rot="10800000">
              <a:off x="266694" y="3381374"/>
              <a:ext cx="8696330" cy="400052"/>
            </a:xfrm>
            <a:prstGeom prst="corner">
              <a:avLst>
                <a:gd name="adj1" fmla="val 100000"/>
                <a:gd name="adj2" fmla="val 561123"/>
              </a:avLst>
            </a:prstGeom>
            <a:solidFill>
              <a:srgbClr val="A471FF"/>
            </a:solid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cs typeface="+mn-ea"/>
                <a:sym typeface="+mn-lt"/>
              </a:endParaRPr>
            </a:p>
          </p:txBody>
        </p:sp>
        <p:sp>
          <p:nvSpPr>
            <p:cNvPr id="86" name="L-Shape 85"/>
            <p:cNvSpPr/>
            <p:nvPr/>
          </p:nvSpPr>
          <p:spPr>
            <a:xfrm rot="10800000" flipH="1">
              <a:off x="266694" y="3809997"/>
              <a:ext cx="8696330" cy="1390652"/>
            </a:xfrm>
            <a:prstGeom prst="corner">
              <a:avLst>
                <a:gd name="adj1" fmla="val 64141"/>
                <a:gd name="adj2" fmla="val 257678"/>
              </a:avLst>
            </a:prstGeom>
            <a:solidFill>
              <a:srgbClr val="975DFF"/>
            </a:solid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cs typeface="+mn-ea"/>
                <a:sym typeface="+mn-lt"/>
              </a:endParaRPr>
            </a:p>
          </p:txBody>
        </p:sp>
        <p:sp>
          <p:nvSpPr>
            <p:cNvPr id="87" name="L-Shape 86"/>
            <p:cNvSpPr/>
            <p:nvPr/>
          </p:nvSpPr>
          <p:spPr>
            <a:xfrm flipH="1">
              <a:off x="266694" y="4743450"/>
              <a:ext cx="8696330" cy="1885949"/>
            </a:xfrm>
            <a:prstGeom prst="corner">
              <a:avLst>
                <a:gd name="adj1" fmla="val 72911"/>
                <a:gd name="adj2" fmla="val 268569"/>
              </a:avLst>
            </a:prstGeom>
            <a:solidFill>
              <a:srgbClr val="782DFF"/>
            </a:solid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cs typeface="+mn-ea"/>
                <a:sym typeface="+mn-lt"/>
              </a:endParaRPr>
            </a:p>
          </p:txBody>
        </p:sp>
      </p:grpSp>
      <p:grpSp>
        <p:nvGrpSpPr>
          <p:cNvPr id="4" name="Group 89"/>
          <p:cNvGrpSpPr/>
          <p:nvPr/>
        </p:nvGrpSpPr>
        <p:grpSpPr>
          <a:xfrm>
            <a:off x="7712153" y="981075"/>
            <a:ext cx="1107998" cy="4226958"/>
            <a:chOff x="7712153" y="981075"/>
            <a:chExt cx="1107998" cy="4226958"/>
          </a:xfrm>
        </p:grpSpPr>
        <p:sp>
          <p:nvSpPr>
            <p:cNvPr id="66" name="TextBox 65"/>
            <p:cNvSpPr txBox="1"/>
            <p:nvPr/>
          </p:nvSpPr>
          <p:spPr>
            <a:xfrm>
              <a:off x="7712153" y="981075"/>
              <a:ext cx="1107997" cy="369332"/>
            </a:xfrm>
            <a:prstGeom prst="rect">
              <a:avLst/>
            </a:prstGeom>
            <a:noFill/>
          </p:spPr>
          <p:txBody>
            <a:bodyPr wrap="none" rtlCol="0">
              <a:spAutoFit/>
            </a:bodyPr>
            <a:lstStyle/>
            <a:p>
              <a:pPr algn="r"/>
              <a:r>
                <a:rPr lang="zh-CN" altLang="en-US" b="1" dirty="0">
                  <a:cs typeface="+mn-ea"/>
                  <a:sym typeface="+mn-lt"/>
                </a:rPr>
                <a:t>绝对指标</a:t>
              </a:r>
              <a:endParaRPr lang="en-US" b="1" dirty="0">
                <a:cs typeface="+mn-ea"/>
                <a:sym typeface="+mn-lt"/>
              </a:endParaRPr>
            </a:p>
          </p:txBody>
        </p:sp>
        <p:sp>
          <p:nvSpPr>
            <p:cNvPr id="72" name="TextBox 71"/>
            <p:cNvSpPr txBox="1"/>
            <p:nvPr/>
          </p:nvSpPr>
          <p:spPr>
            <a:xfrm>
              <a:off x="7712153" y="1914525"/>
              <a:ext cx="1107997" cy="369332"/>
            </a:xfrm>
            <a:prstGeom prst="rect">
              <a:avLst/>
            </a:prstGeom>
            <a:noFill/>
          </p:spPr>
          <p:txBody>
            <a:bodyPr wrap="none" rtlCol="0">
              <a:spAutoFit/>
            </a:bodyPr>
            <a:lstStyle/>
            <a:p>
              <a:pPr algn="r"/>
              <a:r>
                <a:rPr lang="zh-CN" altLang="en-US" b="1" dirty="0">
                  <a:cs typeface="+mn-ea"/>
                  <a:sym typeface="+mn-lt"/>
                </a:rPr>
                <a:t>相对指标</a:t>
              </a:r>
              <a:endParaRPr lang="en-US" b="1" dirty="0">
                <a:cs typeface="+mn-ea"/>
                <a:sym typeface="+mn-lt"/>
              </a:endParaRPr>
            </a:p>
          </p:txBody>
        </p:sp>
        <p:sp>
          <p:nvSpPr>
            <p:cNvPr id="73" name="TextBox 72"/>
            <p:cNvSpPr txBox="1"/>
            <p:nvPr/>
          </p:nvSpPr>
          <p:spPr>
            <a:xfrm>
              <a:off x="7715251" y="2514600"/>
              <a:ext cx="1104900" cy="369332"/>
            </a:xfrm>
            <a:prstGeom prst="rect">
              <a:avLst/>
            </a:prstGeom>
            <a:noFill/>
          </p:spPr>
          <p:txBody>
            <a:bodyPr wrap="square" rtlCol="0">
              <a:spAutoFit/>
            </a:bodyPr>
            <a:lstStyle/>
            <a:p>
              <a:pPr algn="ctr"/>
              <a:r>
                <a:rPr lang="en-US" altLang="zh-CN" b="1" dirty="0">
                  <a:cs typeface="+mn-ea"/>
                  <a:sym typeface="+mn-lt"/>
                </a:rPr>
                <a:t>ESI</a:t>
              </a:r>
              <a:r>
                <a:rPr lang="zh-CN" altLang="en-US" b="1" dirty="0">
                  <a:cs typeface="+mn-ea"/>
                  <a:sym typeface="+mn-lt"/>
                </a:rPr>
                <a:t>指标</a:t>
              </a:r>
              <a:endParaRPr lang="en-US" b="1" dirty="0">
                <a:cs typeface="+mn-ea"/>
                <a:sym typeface="+mn-lt"/>
              </a:endParaRPr>
            </a:p>
          </p:txBody>
        </p:sp>
        <p:sp>
          <p:nvSpPr>
            <p:cNvPr id="78" name="TextBox 77"/>
            <p:cNvSpPr txBox="1"/>
            <p:nvPr/>
          </p:nvSpPr>
          <p:spPr>
            <a:xfrm>
              <a:off x="7712154" y="2971800"/>
              <a:ext cx="1107996" cy="369332"/>
            </a:xfrm>
            <a:prstGeom prst="rect">
              <a:avLst/>
            </a:prstGeom>
            <a:noFill/>
          </p:spPr>
          <p:txBody>
            <a:bodyPr wrap="none" rtlCol="0">
              <a:spAutoFit/>
            </a:bodyPr>
            <a:lstStyle/>
            <a:p>
              <a:pPr algn="r"/>
              <a:r>
                <a:rPr lang="zh-CN" altLang="en-US" b="1" dirty="0">
                  <a:cs typeface="+mn-ea"/>
                  <a:sym typeface="+mn-lt"/>
                </a:rPr>
                <a:t>合作指标</a:t>
              </a:r>
              <a:endParaRPr lang="en-US" b="1" dirty="0">
                <a:cs typeface="+mn-ea"/>
                <a:sym typeface="+mn-lt"/>
              </a:endParaRPr>
            </a:p>
          </p:txBody>
        </p:sp>
        <p:sp>
          <p:nvSpPr>
            <p:cNvPr id="81" name="TextBox 80"/>
            <p:cNvSpPr txBox="1"/>
            <p:nvPr/>
          </p:nvSpPr>
          <p:spPr>
            <a:xfrm>
              <a:off x="7712154" y="3390901"/>
              <a:ext cx="1107996" cy="369332"/>
            </a:xfrm>
            <a:prstGeom prst="rect">
              <a:avLst/>
            </a:prstGeom>
            <a:noFill/>
          </p:spPr>
          <p:txBody>
            <a:bodyPr wrap="none" rtlCol="0">
              <a:spAutoFit/>
            </a:bodyPr>
            <a:lstStyle/>
            <a:p>
              <a:pPr algn="r"/>
              <a:r>
                <a:rPr lang="zh-CN" altLang="en-US" b="1" dirty="0">
                  <a:cs typeface="+mn-ea"/>
                  <a:sym typeface="+mn-lt"/>
                </a:rPr>
                <a:t>属性指标</a:t>
              </a:r>
              <a:endParaRPr lang="en-US" b="1" dirty="0">
                <a:cs typeface="+mn-ea"/>
                <a:sym typeface="+mn-lt"/>
              </a:endParaRPr>
            </a:p>
          </p:txBody>
        </p:sp>
        <p:sp>
          <p:nvSpPr>
            <p:cNvPr id="83" name="TextBox 82"/>
            <p:cNvSpPr txBox="1"/>
            <p:nvPr/>
          </p:nvSpPr>
          <p:spPr>
            <a:xfrm>
              <a:off x="7712154" y="3857626"/>
              <a:ext cx="1107996" cy="369332"/>
            </a:xfrm>
            <a:prstGeom prst="rect">
              <a:avLst/>
            </a:prstGeom>
            <a:noFill/>
          </p:spPr>
          <p:txBody>
            <a:bodyPr wrap="none" rtlCol="0">
              <a:spAutoFit/>
            </a:bodyPr>
            <a:lstStyle/>
            <a:p>
              <a:pPr algn="r"/>
              <a:r>
                <a:rPr lang="zh-CN" altLang="en-US" b="1" dirty="0">
                  <a:cs typeface="+mn-ea"/>
                  <a:sym typeface="+mn-lt"/>
                </a:rPr>
                <a:t>期刊指标</a:t>
              </a:r>
              <a:endParaRPr lang="en-US" b="1" dirty="0">
                <a:cs typeface="+mn-ea"/>
                <a:sym typeface="+mn-lt"/>
              </a:endParaRPr>
            </a:p>
          </p:txBody>
        </p:sp>
        <p:sp>
          <p:nvSpPr>
            <p:cNvPr id="88" name="TextBox 87"/>
            <p:cNvSpPr txBox="1"/>
            <p:nvPr/>
          </p:nvSpPr>
          <p:spPr>
            <a:xfrm>
              <a:off x="7712154" y="4838701"/>
              <a:ext cx="1107996" cy="369332"/>
            </a:xfrm>
            <a:prstGeom prst="rect">
              <a:avLst/>
            </a:prstGeom>
            <a:noFill/>
          </p:spPr>
          <p:txBody>
            <a:bodyPr wrap="none" rtlCol="0">
              <a:spAutoFit/>
            </a:bodyPr>
            <a:lstStyle/>
            <a:p>
              <a:pPr algn="r"/>
              <a:r>
                <a:rPr lang="zh-CN" altLang="en-US" b="1" dirty="0">
                  <a:cs typeface="+mn-ea"/>
                  <a:sym typeface="+mn-lt"/>
                </a:rPr>
                <a:t>调研指标</a:t>
              </a:r>
              <a:endParaRPr lang="en-US" b="1" dirty="0">
                <a:cs typeface="+mn-ea"/>
                <a:sym typeface="+mn-lt"/>
              </a:endParaRPr>
            </a:p>
          </p:txBody>
        </p:sp>
      </p:grpSp>
      <p:sp>
        <p:nvSpPr>
          <p:cNvPr id="2" name="Title 1"/>
          <p:cNvSpPr>
            <a:spLocks noGrp="1"/>
          </p:cNvSpPr>
          <p:nvPr>
            <p:ph type="title"/>
          </p:nvPr>
        </p:nvSpPr>
        <p:spPr>
          <a:xfrm>
            <a:off x="180793" y="260648"/>
            <a:ext cx="8390828" cy="399311"/>
          </a:xfrm>
        </p:spPr>
        <p:txBody>
          <a:bodyPr/>
          <a:lstStyle/>
          <a:p>
            <a:pPr defTabSz="914400"/>
            <a:r>
              <a:rPr lang="en-US" altLang="zh-CN" sz="2900" dirty="0" err="1">
                <a:solidFill>
                  <a:srgbClr val="6817FF"/>
                </a:solidFill>
                <a:latin typeface="微软雅黑" panose="020B0503020204020204" pitchFamily="34" charset="-122"/>
                <a:ea typeface="微软雅黑" panose="020B0503020204020204" pitchFamily="34" charset="-122"/>
                <a:cs typeface="Arial" pitchFamily="34" charset="0"/>
                <a:sym typeface="+mn-lt"/>
              </a:rPr>
              <a:t>InCites</a:t>
            </a:r>
            <a:r>
              <a:rPr lang="zh-CN" altLang="en-US" sz="2900" dirty="0">
                <a:solidFill>
                  <a:srgbClr val="6817FF"/>
                </a:solidFill>
                <a:latin typeface="微软雅黑" panose="020B0503020204020204" pitchFamily="34" charset="-122"/>
                <a:ea typeface="微软雅黑" panose="020B0503020204020204" pitchFamily="34" charset="-122"/>
                <a:cs typeface="Arial" pitchFamily="34" charset="0"/>
                <a:sym typeface="+mn-lt"/>
              </a:rPr>
              <a:t> 部分指标</a:t>
            </a:r>
            <a:endParaRPr lang="en-US" sz="2900" dirty="0">
              <a:solidFill>
                <a:srgbClr val="6817FF"/>
              </a:solidFill>
              <a:latin typeface="微软雅黑" panose="020B0503020204020204" pitchFamily="34" charset="-122"/>
              <a:ea typeface="微软雅黑" panose="020B0503020204020204" pitchFamily="34" charset="-122"/>
              <a:cs typeface="Arial" pitchFamily="34" charset="0"/>
              <a:sym typeface="+mn-lt"/>
            </a:endParaRPr>
          </a:p>
        </p:txBody>
      </p:sp>
      <p:grpSp>
        <p:nvGrpSpPr>
          <p:cNvPr id="12" name="Group 58"/>
          <p:cNvGrpSpPr/>
          <p:nvPr/>
        </p:nvGrpSpPr>
        <p:grpSpPr>
          <a:xfrm>
            <a:off x="406451" y="934512"/>
            <a:ext cx="6918325" cy="5623699"/>
            <a:chOff x="215951" y="1134537"/>
            <a:chExt cx="6918325" cy="5623699"/>
          </a:xfrm>
        </p:grpSpPr>
        <p:sp>
          <p:nvSpPr>
            <p:cNvPr id="9" name="TextBox 8"/>
            <p:cNvSpPr txBox="1">
              <a:spLocks noChangeArrowheads="1"/>
            </p:cNvSpPr>
            <p:nvPr/>
          </p:nvSpPr>
          <p:spPr bwMode="auto">
            <a:xfrm>
              <a:off x="215951" y="4481090"/>
              <a:ext cx="1584325" cy="276999"/>
            </a:xfrm>
            <a:prstGeom prst="rect">
              <a:avLst/>
            </a:prstGeom>
            <a:solidFill>
              <a:schemeClr val="bg1">
                <a:lumMod val="95000"/>
              </a:schemeClr>
            </a:solidFill>
            <a:ln w="9525">
              <a:solidFill>
                <a:schemeClr val="accent1"/>
              </a:solidFill>
              <a:miter lim="800000"/>
              <a:headEnd/>
              <a:tailEnd/>
            </a:ln>
            <a:effectLst>
              <a:outerShdw blurRad="50800" dist="38100" dir="8100000" algn="tr" rotWithShape="0">
                <a:prstClr val="black">
                  <a:alpha val="40000"/>
                </a:prstClr>
              </a:outerShdw>
            </a:effec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defRPr/>
              </a:pPr>
              <a:r>
                <a:rPr lang="en-US" altLang="zh-CN" sz="1200" dirty="0">
                  <a:solidFill>
                    <a:srgbClr val="4B4B4B"/>
                  </a:solidFill>
                  <a:latin typeface="+mn-lt"/>
                  <a:ea typeface="+mn-ea"/>
                  <a:cs typeface="+mn-ea"/>
                  <a:sym typeface="+mn-lt"/>
                </a:rPr>
                <a:t>Q1</a:t>
              </a:r>
              <a:r>
                <a:rPr lang="zh-CN" altLang="en-US" sz="1200" dirty="0">
                  <a:solidFill>
                    <a:srgbClr val="4B4B4B"/>
                  </a:solidFill>
                  <a:latin typeface="+mn-lt"/>
                  <a:ea typeface="+mn-ea"/>
                  <a:cs typeface="+mn-ea"/>
                  <a:sym typeface="+mn-lt"/>
                </a:rPr>
                <a:t>期刊论文百分比</a:t>
              </a:r>
              <a:endParaRPr lang="en-US" sz="1200" dirty="0">
                <a:solidFill>
                  <a:srgbClr val="4B4B4B"/>
                </a:solidFill>
                <a:latin typeface="+mn-lt"/>
                <a:ea typeface="+mn-ea"/>
                <a:cs typeface="+mn-ea"/>
                <a:sym typeface="+mn-lt"/>
              </a:endParaRPr>
            </a:p>
          </p:txBody>
        </p:sp>
        <p:sp>
          <p:nvSpPr>
            <p:cNvPr id="14" name="TextBox 13"/>
            <p:cNvSpPr txBox="1">
              <a:spLocks noChangeArrowheads="1"/>
            </p:cNvSpPr>
            <p:nvPr/>
          </p:nvSpPr>
          <p:spPr bwMode="auto">
            <a:xfrm>
              <a:off x="2016176" y="4481090"/>
              <a:ext cx="1584325" cy="276999"/>
            </a:xfrm>
            <a:prstGeom prst="rect">
              <a:avLst/>
            </a:prstGeom>
            <a:solidFill>
              <a:schemeClr val="bg1">
                <a:lumMod val="95000"/>
              </a:schemeClr>
            </a:solidFill>
            <a:ln w="9525">
              <a:solidFill>
                <a:schemeClr val="accent1"/>
              </a:solidFill>
              <a:miter lim="800000"/>
              <a:headEnd/>
              <a:tailEnd/>
            </a:ln>
            <a:effectLst>
              <a:outerShdw blurRad="50800" dist="38100" dir="8100000" algn="tr" rotWithShape="0">
                <a:prstClr val="black">
                  <a:alpha val="40000"/>
                </a:prstClr>
              </a:outerShdw>
            </a:effec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defRPr/>
              </a:pPr>
              <a:r>
                <a:rPr lang="en-US" altLang="zh-CN" sz="1200" dirty="0">
                  <a:solidFill>
                    <a:srgbClr val="4B4B4B"/>
                  </a:solidFill>
                  <a:latin typeface="+mn-lt"/>
                  <a:ea typeface="+mn-ea"/>
                  <a:cs typeface="+mn-ea"/>
                  <a:sym typeface="+mn-lt"/>
                </a:rPr>
                <a:t>Q2</a:t>
              </a:r>
              <a:r>
                <a:rPr lang="zh-CN" altLang="en-US" sz="1200" dirty="0">
                  <a:solidFill>
                    <a:srgbClr val="4B4B4B"/>
                  </a:solidFill>
                  <a:latin typeface="+mn-lt"/>
                  <a:ea typeface="+mn-ea"/>
                  <a:cs typeface="+mn-ea"/>
                  <a:sym typeface="+mn-lt"/>
                </a:rPr>
                <a:t>期刊论文百分比</a:t>
              </a:r>
              <a:endParaRPr lang="en-US" sz="1200" dirty="0">
                <a:solidFill>
                  <a:srgbClr val="4B4B4B"/>
                </a:solidFill>
                <a:latin typeface="+mn-lt"/>
                <a:ea typeface="+mn-ea"/>
                <a:cs typeface="+mn-ea"/>
                <a:sym typeface="+mn-lt"/>
              </a:endParaRPr>
            </a:p>
          </p:txBody>
        </p:sp>
        <p:sp>
          <p:nvSpPr>
            <p:cNvPr id="15" name="TextBox 14"/>
            <p:cNvSpPr txBox="1">
              <a:spLocks noChangeArrowheads="1"/>
            </p:cNvSpPr>
            <p:nvPr/>
          </p:nvSpPr>
          <p:spPr bwMode="auto">
            <a:xfrm>
              <a:off x="3798887" y="4481090"/>
              <a:ext cx="1584325" cy="276999"/>
            </a:xfrm>
            <a:prstGeom prst="rect">
              <a:avLst/>
            </a:prstGeom>
            <a:solidFill>
              <a:schemeClr val="bg1">
                <a:lumMod val="95000"/>
              </a:schemeClr>
            </a:solidFill>
            <a:ln w="9525">
              <a:solidFill>
                <a:schemeClr val="accent1"/>
              </a:solidFill>
              <a:miter lim="800000"/>
              <a:headEnd/>
              <a:tailEnd/>
            </a:ln>
            <a:effectLst>
              <a:outerShdw blurRad="50800" dist="38100" dir="8100000" algn="tr" rotWithShape="0">
                <a:prstClr val="black">
                  <a:alpha val="40000"/>
                </a:prstClr>
              </a:outerShdw>
            </a:effec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defRPr/>
              </a:pPr>
              <a:r>
                <a:rPr lang="en-US" altLang="zh-CN" sz="1200" dirty="0">
                  <a:solidFill>
                    <a:srgbClr val="4B4B4B"/>
                  </a:solidFill>
                  <a:latin typeface="+mn-lt"/>
                  <a:ea typeface="+mn-ea"/>
                  <a:cs typeface="+mn-ea"/>
                  <a:sym typeface="+mn-lt"/>
                </a:rPr>
                <a:t>Q3</a:t>
              </a:r>
              <a:r>
                <a:rPr lang="zh-CN" altLang="en-US" sz="1200" dirty="0">
                  <a:solidFill>
                    <a:srgbClr val="4B4B4B"/>
                  </a:solidFill>
                  <a:latin typeface="+mn-lt"/>
                  <a:ea typeface="+mn-ea"/>
                  <a:cs typeface="+mn-ea"/>
                  <a:sym typeface="+mn-lt"/>
                </a:rPr>
                <a:t>期刊论文百分比</a:t>
              </a:r>
              <a:endParaRPr lang="en-US" sz="1200" dirty="0">
                <a:solidFill>
                  <a:srgbClr val="4B4B4B"/>
                </a:solidFill>
                <a:latin typeface="+mn-lt"/>
                <a:ea typeface="+mn-ea"/>
                <a:cs typeface="+mn-ea"/>
                <a:sym typeface="+mn-lt"/>
              </a:endParaRPr>
            </a:p>
          </p:txBody>
        </p:sp>
        <p:sp>
          <p:nvSpPr>
            <p:cNvPr id="16" name="TextBox 15"/>
            <p:cNvSpPr txBox="1">
              <a:spLocks noChangeArrowheads="1"/>
            </p:cNvSpPr>
            <p:nvPr/>
          </p:nvSpPr>
          <p:spPr bwMode="auto">
            <a:xfrm>
              <a:off x="5549951" y="4481090"/>
              <a:ext cx="1584325" cy="276999"/>
            </a:xfrm>
            <a:prstGeom prst="rect">
              <a:avLst/>
            </a:prstGeom>
            <a:solidFill>
              <a:schemeClr val="bg1">
                <a:lumMod val="95000"/>
              </a:schemeClr>
            </a:solidFill>
            <a:ln w="9525">
              <a:solidFill>
                <a:schemeClr val="accent1"/>
              </a:solidFill>
              <a:miter lim="800000"/>
              <a:headEnd/>
              <a:tailEnd/>
            </a:ln>
            <a:effectLst>
              <a:outerShdw blurRad="50800" dist="38100" dir="8100000" algn="tr" rotWithShape="0">
                <a:prstClr val="black">
                  <a:alpha val="40000"/>
                </a:prstClr>
              </a:outerShdw>
            </a:effec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defRPr/>
              </a:pPr>
              <a:r>
                <a:rPr lang="en-US" altLang="zh-CN" sz="1200" dirty="0">
                  <a:solidFill>
                    <a:srgbClr val="4B4B4B"/>
                  </a:solidFill>
                  <a:latin typeface="+mn-lt"/>
                  <a:ea typeface="+mn-ea"/>
                  <a:cs typeface="+mn-ea"/>
                  <a:sym typeface="+mn-lt"/>
                </a:rPr>
                <a:t>Q4</a:t>
              </a:r>
              <a:r>
                <a:rPr lang="zh-CN" altLang="en-US" sz="1200" dirty="0">
                  <a:solidFill>
                    <a:srgbClr val="4B4B4B"/>
                  </a:solidFill>
                  <a:latin typeface="+mn-lt"/>
                  <a:ea typeface="+mn-ea"/>
                  <a:cs typeface="+mn-ea"/>
                  <a:sym typeface="+mn-lt"/>
                </a:rPr>
                <a:t>期刊论文百分比</a:t>
              </a:r>
              <a:endParaRPr lang="en-US" sz="1200" dirty="0">
                <a:solidFill>
                  <a:srgbClr val="4B4B4B"/>
                </a:solidFill>
                <a:latin typeface="+mn-lt"/>
                <a:ea typeface="+mn-ea"/>
                <a:cs typeface="+mn-ea"/>
                <a:sym typeface="+mn-lt"/>
              </a:endParaRPr>
            </a:p>
          </p:txBody>
        </p:sp>
        <p:sp>
          <p:nvSpPr>
            <p:cNvPr id="20" name="TextBox 19"/>
            <p:cNvSpPr txBox="1">
              <a:spLocks noChangeArrowheads="1"/>
            </p:cNvSpPr>
            <p:nvPr/>
          </p:nvSpPr>
          <p:spPr bwMode="auto">
            <a:xfrm>
              <a:off x="5549951" y="5072156"/>
              <a:ext cx="1584325" cy="276999"/>
            </a:xfrm>
            <a:prstGeom prst="rect">
              <a:avLst/>
            </a:prstGeom>
            <a:solidFill>
              <a:schemeClr val="bg1">
                <a:lumMod val="95000"/>
              </a:schemeClr>
            </a:solidFill>
            <a:ln w="9525">
              <a:solidFill>
                <a:schemeClr val="accent1"/>
              </a:solidFill>
              <a:miter lim="800000"/>
              <a:headEnd/>
              <a:tailEnd/>
            </a:ln>
            <a:effectLst>
              <a:outerShdw blurRad="50800" dist="38100" dir="8100000" algn="tr" rotWithShape="0">
                <a:prstClr val="black">
                  <a:alpha val="40000"/>
                </a:prstClr>
              </a:outerShdw>
            </a:effec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defRPr/>
              </a:pPr>
              <a:r>
                <a:rPr lang="zh-CN" altLang="en-US" sz="1200" dirty="0">
                  <a:solidFill>
                    <a:srgbClr val="4B4B4B"/>
                  </a:solidFill>
                  <a:latin typeface="+mn-lt"/>
                  <a:ea typeface="+mn-ea"/>
                  <a:cs typeface="+mn-ea"/>
                  <a:sym typeface="+mn-lt"/>
                </a:rPr>
                <a:t>教学人员</a:t>
              </a:r>
              <a:r>
                <a:rPr lang="en-US" altLang="zh-CN" sz="1200" dirty="0">
                  <a:solidFill>
                    <a:srgbClr val="4B4B4B"/>
                  </a:solidFill>
                  <a:latin typeface="+mn-lt"/>
                  <a:ea typeface="+mn-ea"/>
                  <a:cs typeface="+mn-ea"/>
                  <a:sym typeface="+mn-lt"/>
                </a:rPr>
                <a:t>/</a:t>
              </a:r>
              <a:r>
                <a:rPr lang="zh-CN" altLang="en-US" sz="1200" dirty="0">
                  <a:solidFill>
                    <a:srgbClr val="4B4B4B"/>
                  </a:solidFill>
                  <a:latin typeface="+mn-lt"/>
                  <a:ea typeface="+mn-ea"/>
                  <a:cs typeface="+mn-ea"/>
                  <a:sym typeface="+mn-lt"/>
                </a:rPr>
                <a:t>学生</a:t>
              </a:r>
              <a:endParaRPr lang="en-US" sz="1200" dirty="0">
                <a:solidFill>
                  <a:srgbClr val="4B4B4B"/>
                </a:solidFill>
                <a:latin typeface="+mn-lt"/>
                <a:ea typeface="+mn-ea"/>
                <a:cs typeface="+mn-ea"/>
                <a:sym typeface="+mn-lt"/>
              </a:endParaRPr>
            </a:p>
          </p:txBody>
        </p:sp>
        <p:sp>
          <p:nvSpPr>
            <p:cNvPr id="21" name="TextBox 20"/>
            <p:cNvSpPr txBox="1">
              <a:spLocks noChangeArrowheads="1"/>
            </p:cNvSpPr>
            <p:nvPr/>
          </p:nvSpPr>
          <p:spPr bwMode="auto">
            <a:xfrm>
              <a:off x="215951" y="5476875"/>
              <a:ext cx="1584325" cy="461665"/>
            </a:xfrm>
            <a:prstGeom prst="rect">
              <a:avLst/>
            </a:prstGeom>
            <a:solidFill>
              <a:schemeClr val="bg1">
                <a:lumMod val="95000"/>
              </a:schemeClr>
            </a:solidFill>
            <a:ln w="9525">
              <a:solidFill>
                <a:schemeClr val="accent1"/>
              </a:solidFill>
              <a:miter lim="800000"/>
              <a:headEnd/>
              <a:tailEnd/>
            </a:ln>
            <a:effectLst>
              <a:outerShdw blurRad="50800" dist="38100" dir="8100000" algn="tr" rotWithShape="0">
                <a:prstClr val="black">
                  <a:alpha val="40000"/>
                </a:prstClr>
              </a:outerShdw>
            </a:effec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defRPr/>
              </a:pPr>
              <a:r>
                <a:rPr lang="zh-CN" altLang="en-US" sz="1200" dirty="0">
                  <a:solidFill>
                    <a:srgbClr val="4B4B4B"/>
                  </a:solidFill>
                  <a:latin typeface="+mn-lt"/>
                  <a:ea typeface="+mn-ea"/>
                  <a:cs typeface="+mn-ea"/>
                  <a:sym typeface="+mn-lt"/>
                </a:rPr>
                <a:t>国际教学人员</a:t>
              </a:r>
              <a:r>
                <a:rPr lang="en-US" altLang="zh-CN" sz="1200" dirty="0">
                  <a:solidFill>
                    <a:srgbClr val="4B4B4B"/>
                  </a:solidFill>
                  <a:latin typeface="+mn-lt"/>
                  <a:ea typeface="+mn-ea"/>
                  <a:cs typeface="+mn-ea"/>
                  <a:sym typeface="+mn-lt"/>
                </a:rPr>
                <a:t>/</a:t>
              </a:r>
              <a:r>
                <a:rPr lang="zh-CN" altLang="en-US" sz="1200" dirty="0">
                  <a:solidFill>
                    <a:srgbClr val="4B4B4B"/>
                  </a:solidFill>
                  <a:latin typeface="+mn-lt"/>
                  <a:ea typeface="+mn-ea"/>
                  <a:cs typeface="+mn-ea"/>
                  <a:sym typeface="+mn-lt"/>
                </a:rPr>
                <a:t>教学人员</a:t>
              </a:r>
              <a:endParaRPr lang="en-US" sz="1200" dirty="0">
                <a:solidFill>
                  <a:srgbClr val="4B4B4B"/>
                </a:solidFill>
                <a:latin typeface="+mn-lt"/>
                <a:ea typeface="+mn-ea"/>
                <a:cs typeface="+mn-ea"/>
                <a:sym typeface="+mn-lt"/>
              </a:endParaRPr>
            </a:p>
          </p:txBody>
        </p:sp>
        <p:sp>
          <p:nvSpPr>
            <p:cNvPr id="25" name="TextBox 24"/>
            <p:cNvSpPr txBox="1">
              <a:spLocks noChangeArrowheads="1"/>
            </p:cNvSpPr>
            <p:nvPr/>
          </p:nvSpPr>
          <p:spPr bwMode="auto">
            <a:xfrm>
              <a:off x="3798887" y="5476875"/>
              <a:ext cx="1584325" cy="276999"/>
            </a:xfrm>
            <a:prstGeom prst="rect">
              <a:avLst/>
            </a:prstGeom>
            <a:solidFill>
              <a:schemeClr val="bg1">
                <a:lumMod val="95000"/>
              </a:schemeClr>
            </a:solidFill>
            <a:ln w="9525">
              <a:solidFill>
                <a:schemeClr val="accent1"/>
              </a:solidFill>
              <a:miter lim="800000"/>
              <a:headEnd/>
              <a:tailEnd/>
            </a:ln>
            <a:effectLst>
              <a:outerShdw blurRad="50800" dist="38100" dir="8100000" algn="tr" rotWithShape="0">
                <a:prstClr val="black">
                  <a:alpha val="40000"/>
                </a:prstClr>
              </a:outerShdw>
            </a:effec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defRPr/>
              </a:pPr>
              <a:r>
                <a:rPr lang="zh-CN" altLang="en-US" sz="1200" dirty="0">
                  <a:solidFill>
                    <a:srgbClr val="4B4B4B"/>
                  </a:solidFill>
                  <a:latin typeface="+mn-lt"/>
                  <a:ea typeface="+mn-ea"/>
                  <a:cs typeface="+mn-ea"/>
                  <a:sym typeface="+mn-lt"/>
                </a:rPr>
                <a:t>博士学位</a:t>
              </a:r>
              <a:r>
                <a:rPr lang="en-US" altLang="zh-CN" sz="1200" dirty="0">
                  <a:solidFill>
                    <a:srgbClr val="4B4B4B"/>
                  </a:solidFill>
                  <a:latin typeface="+mn-lt"/>
                  <a:ea typeface="+mn-ea"/>
                  <a:cs typeface="+mn-ea"/>
                  <a:sym typeface="+mn-lt"/>
                </a:rPr>
                <a:t>/</a:t>
              </a:r>
              <a:r>
                <a:rPr lang="zh-CN" altLang="en-US" sz="1200" dirty="0">
                  <a:solidFill>
                    <a:srgbClr val="4B4B4B"/>
                  </a:solidFill>
                  <a:latin typeface="+mn-lt"/>
                  <a:ea typeface="+mn-ea"/>
                  <a:cs typeface="+mn-ea"/>
                  <a:sym typeface="+mn-lt"/>
                </a:rPr>
                <a:t>教学人员</a:t>
              </a:r>
              <a:endParaRPr lang="en-US" sz="1200" dirty="0">
                <a:solidFill>
                  <a:srgbClr val="4B4B4B"/>
                </a:solidFill>
                <a:latin typeface="+mn-lt"/>
                <a:ea typeface="+mn-ea"/>
                <a:cs typeface="+mn-ea"/>
                <a:sym typeface="+mn-lt"/>
              </a:endParaRPr>
            </a:p>
          </p:txBody>
        </p:sp>
        <p:sp>
          <p:nvSpPr>
            <p:cNvPr id="26" name="TextBox 25"/>
            <p:cNvSpPr txBox="1">
              <a:spLocks noChangeArrowheads="1"/>
            </p:cNvSpPr>
            <p:nvPr/>
          </p:nvSpPr>
          <p:spPr bwMode="auto">
            <a:xfrm>
              <a:off x="2016176" y="5476875"/>
              <a:ext cx="1584325" cy="276999"/>
            </a:xfrm>
            <a:prstGeom prst="rect">
              <a:avLst/>
            </a:prstGeom>
            <a:solidFill>
              <a:schemeClr val="bg1">
                <a:lumMod val="95000"/>
              </a:schemeClr>
            </a:solidFill>
            <a:ln w="9525">
              <a:solidFill>
                <a:schemeClr val="accent1"/>
              </a:solidFill>
              <a:miter lim="800000"/>
              <a:headEnd/>
              <a:tailEnd/>
            </a:ln>
            <a:effectLst>
              <a:outerShdw blurRad="50800" dist="38100" dir="8100000" algn="tr" rotWithShape="0">
                <a:prstClr val="black">
                  <a:alpha val="40000"/>
                </a:prstClr>
              </a:outerShdw>
            </a:effec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defRPr/>
              </a:pPr>
              <a:r>
                <a:rPr lang="zh-CN" altLang="en-US" sz="1200" dirty="0">
                  <a:solidFill>
                    <a:srgbClr val="4B4B4B"/>
                  </a:solidFill>
                  <a:latin typeface="+mn-lt"/>
                  <a:ea typeface="+mn-ea"/>
                  <a:cs typeface="+mn-ea"/>
                  <a:sym typeface="+mn-lt"/>
                </a:rPr>
                <a:t>博士学位</a:t>
              </a:r>
              <a:r>
                <a:rPr lang="en-US" altLang="zh-CN" sz="1200" dirty="0">
                  <a:solidFill>
                    <a:srgbClr val="4B4B4B"/>
                  </a:solidFill>
                  <a:latin typeface="+mn-lt"/>
                  <a:ea typeface="+mn-ea"/>
                  <a:cs typeface="+mn-ea"/>
                  <a:sym typeface="+mn-lt"/>
                </a:rPr>
                <a:t>/</a:t>
              </a:r>
              <a:r>
                <a:rPr lang="zh-CN" altLang="en-US" sz="1200" dirty="0">
                  <a:solidFill>
                    <a:srgbClr val="4B4B4B"/>
                  </a:solidFill>
                  <a:latin typeface="+mn-lt"/>
                  <a:ea typeface="+mn-ea"/>
                  <a:cs typeface="+mn-ea"/>
                  <a:sym typeface="+mn-lt"/>
                </a:rPr>
                <a:t>本科学位</a:t>
              </a:r>
              <a:endParaRPr lang="en-US" sz="1200" dirty="0">
                <a:solidFill>
                  <a:srgbClr val="4B4B4B"/>
                </a:solidFill>
                <a:latin typeface="+mn-lt"/>
                <a:ea typeface="+mn-ea"/>
                <a:cs typeface="+mn-ea"/>
                <a:sym typeface="+mn-lt"/>
              </a:endParaRPr>
            </a:p>
          </p:txBody>
        </p:sp>
        <p:grpSp>
          <p:nvGrpSpPr>
            <p:cNvPr id="34" name="Group 2"/>
            <p:cNvGrpSpPr/>
            <p:nvPr/>
          </p:nvGrpSpPr>
          <p:grpSpPr>
            <a:xfrm>
              <a:off x="215951" y="1134537"/>
              <a:ext cx="6918325" cy="461665"/>
              <a:chOff x="-184099" y="324912"/>
              <a:chExt cx="6918325" cy="461665"/>
            </a:xfrm>
          </p:grpSpPr>
          <p:sp>
            <p:nvSpPr>
              <p:cNvPr id="5" name="TextBox 4"/>
              <p:cNvSpPr txBox="1">
                <a:spLocks noChangeArrowheads="1"/>
              </p:cNvSpPr>
              <p:nvPr/>
            </p:nvSpPr>
            <p:spPr bwMode="auto">
              <a:xfrm>
                <a:off x="-184099" y="324912"/>
                <a:ext cx="1584325" cy="461665"/>
              </a:xfrm>
              <a:prstGeom prst="rect">
                <a:avLst/>
              </a:prstGeom>
              <a:solidFill>
                <a:schemeClr val="bg1">
                  <a:lumMod val="95000"/>
                </a:schemeClr>
              </a:solidFill>
              <a:ln w="9525">
                <a:solidFill>
                  <a:schemeClr val="accent1"/>
                </a:solidFill>
                <a:miter lim="800000"/>
                <a:headEnd/>
                <a:tailEnd/>
              </a:ln>
              <a:effectLst>
                <a:outerShdw blurRad="50800" dist="38100" dir="8100000" algn="tr" rotWithShape="0">
                  <a:prstClr val="black">
                    <a:alpha val="40000"/>
                  </a:prstClr>
                </a:outerShdw>
              </a:effec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defRPr/>
                </a:pPr>
                <a:r>
                  <a:rPr lang="en-US" altLang="zh-CN" sz="1200" b="1" dirty="0">
                    <a:solidFill>
                      <a:srgbClr val="4B4B4B"/>
                    </a:solidFill>
                    <a:latin typeface="+mn-lt"/>
                    <a:ea typeface="+mn-ea"/>
                    <a:cs typeface="+mn-ea"/>
                    <a:sym typeface="+mn-lt"/>
                  </a:rPr>
                  <a:t>Web of Science</a:t>
                </a:r>
              </a:p>
              <a:p>
                <a:pPr algn="ctr" eaLnBrk="1" hangingPunct="1">
                  <a:defRPr/>
                </a:pPr>
                <a:r>
                  <a:rPr lang="zh-CN" altLang="en-US" sz="1200" b="1" dirty="0">
                    <a:solidFill>
                      <a:srgbClr val="4B4B4B"/>
                    </a:solidFill>
                    <a:latin typeface="+mn-lt"/>
                    <a:ea typeface="+mn-ea"/>
                    <a:cs typeface="+mn-ea"/>
                    <a:sym typeface="+mn-lt"/>
                  </a:rPr>
                  <a:t>文献量</a:t>
                </a:r>
                <a:endParaRPr lang="en-US" sz="1200" b="1" dirty="0">
                  <a:solidFill>
                    <a:srgbClr val="4B4B4B"/>
                  </a:solidFill>
                  <a:latin typeface="+mn-lt"/>
                  <a:ea typeface="+mn-ea"/>
                  <a:cs typeface="+mn-ea"/>
                  <a:sym typeface="+mn-lt"/>
                </a:endParaRPr>
              </a:p>
            </p:txBody>
          </p:sp>
          <p:sp>
            <p:nvSpPr>
              <p:cNvPr id="6" name="TextBox 5"/>
              <p:cNvSpPr txBox="1">
                <a:spLocks noChangeArrowheads="1"/>
              </p:cNvSpPr>
              <p:nvPr/>
            </p:nvSpPr>
            <p:spPr bwMode="auto">
              <a:xfrm>
                <a:off x="1616126" y="428609"/>
                <a:ext cx="1584325" cy="276999"/>
              </a:xfrm>
              <a:prstGeom prst="rect">
                <a:avLst/>
              </a:prstGeom>
              <a:solidFill>
                <a:schemeClr val="bg1">
                  <a:lumMod val="95000"/>
                </a:schemeClr>
              </a:solidFill>
              <a:ln w="9525">
                <a:solidFill>
                  <a:schemeClr val="accent1"/>
                </a:solidFill>
                <a:miter lim="800000"/>
                <a:headEnd/>
                <a:tailEnd/>
              </a:ln>
              <a:effectLst>
                <a:outerShdw blurRad="50800" dist="38100" dir="8100000" algn="tr" rotWithShape="0">
                  <a:prstClr val="black">
                    <a:alpha val="40000"/>
                  </a:prstClr>
                </a:outerShdw>
              </a:effec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defRPr/>
                </a:pPr>
                <a:r>
                  <a:rPr lang="zh-CN" altLang="en-US" sz="1200" b="1" dirty="0">
                    <a:solidFill>
                      <a:srgbClr val="4B4B4B"/>
                    </a:solidFill>
                    <a:latin typeface="+mn-lt"/>
                    <a:ea typeface="+mn-ea"/>
                    <a:cs typeface="+mn-ea"/>
                    <a:sym typeface="+mn-lt"/>
                  </a:rPr>
                  <a:t>被引频次</a:t>
                </a:r>
                <a:endParaRPr lang="en-US" sz="1200" b="1" dirty="0">
                  <a:solidFill>
                    <a:srgbClr val="4B4B4B"/>
                  </a:solidFill>
                  <a:latin typeface="+mn-lt"/>
                  <a:ea typeface="+mn-ea"/>
                  <a:cs typeface="+mn-ea"/>
                  <a:sym typeface="+mn-lt"/>
                </a:endParaRPr>
              </a:p>
            </p:txBody>
          </p:sp>
          <p:sp>
            <p:nvSpPr>
              <p:cNvPr id="23" name="TextBox 22"/>
              <p:cNvSpPr txBox="1">
                <a:spLocks noChangeArrowheads="1"/>
              </p:cNvSpPr>
              <p:nvPr/>
            </p:nvSpPr>
            <p:spPr bwMode="auto">
              <a:xfrm>
                <a:off x="5149901" y="428609"/>
                <a:ext cx="1584325" cy="276999"/>
              </a:xfrm>
              <a:prstGeom prst="rect">
                <a:avLst/>
              </a:prstGeom>
              <a:solidFill>
                <a:schemeClr val="bg1">
                  <a:lumMod val="95000"/>
                </a:schemeClr>
              </a:solidFill>
              <a:ln w="9525">
                <a:solidFill>
                  <a:schemeClr val="accent1"/>
                </a:solidFill>
                <a:miter lim="800000"/>
                <a:headEnd/>
                <a:tailEnd/>
              </a:ln>
              <a:effectLst>
                <a:outerShdw blurRad="50800" dist="38100" dir="8100000" algn="tr" rotWithShape="0">
                  <a:prstClr val="black">
                    <a:alpha val="40000"/>
                  </a:prstClr>
                </a:outerShdw>
              </a:effec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defRPr/>
                </a:pPr>
                <a:r>
                  <a:rPr lang="zh-CN" altLang="en-US" sz="1200" dirty="0">
                    <a:solidFill>
                      <a:srgbClr val="4B4B4B"/>
                    </a:solidFill>
                    <a:latin typeface="+mn-lt"/>
                    <a:ea typeface="+mn-ea"/>
                    <a:cs typeface="+mn-ea"/>
                    <a:sym typeface="+mn-lt"/>
                  </a:rPr>
                  <a:t>篇均引文影响力</a:t>
                </a:r>
                <a:endParaRPr lang="en-US" sz="1200" dirty="0">
                  <a:solidFill>
                    <a:srgbClr val="4B4B4B"/>
                  </a:solidFill>
                  <a:latin typeface="+mn-lt"/>
                  <a:ea typeface="+mn-ea"/>
                  <a:cs typeface="+mn-ea"/>
                  <a:sym typeface="+mn-lt"/>
                </a:endParaRPr>
              </a:p>
            </p:txBody>
          </p:sp>
          <p:sp>
            <p:nvSpPr>
              <p:cNvPr id="27" name="TextBox 26"/>
              <p:cNvSpPr txBox="1">
                <a:spLocks noChangeArrowheads="1"/>
              </p:cNvSpPr>
              <p:nvPr/>
            </p:nvSpPr>
            <p:spPr bwMode="auto">
              <a:xfrm>
                <a:off x="3398837" y="428609"/>
                <a:ext cx="1584325" cy="276999"/>
              </a:xfrm>
              <a:prstGeom prst="rect">
                <a:avLst/>
              </a:prstGeom>
              <a:solidFill>
                <a:schemeClr val="bg1">
                  <a:lumMod val="95000"/>
                </a:schemeClr>
              </a:solidFill>
              <a:ln w="9525">
                <a:solidFill>
                  <a:schemeClr val="accent1"/>
                </a:solidFill>
                <a:miter lim="800000"/>
                <a:headEnd/>
                <a:tailEnd/>
              </a:ln>
              <a:effectLst>
                <a:outerShdw blurRad="50800" dist="38100" dir="8100000" algn="tr" rotWithShape="0">
                  <a:prstClr val="black">
                    <a:alpha val="40000"/>
                  </a:prstClr>
                </a:outerShdw>
              </a:effec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defRPr/>
                </a:pPr>
                <a:r>
                  <a:rPr lang="zh-CN" altLang="en-US" sz="1200" dirty="0">
                    <a:solidFill>
                      <a:srgbClr val="4B4B4B"/>
                    </a:solidFill>
                    <a:latin typeface="+mn-lt"/>
                    <a:ea typeface="+mn-ea"/>
                    <a:cs typeface="+mn-ea"/>
                    <a:sym typeface="+mn-lt"/>
                  </a:rPr>
                  <a:t>被引用论文数量</a:t>
                </a:r>
                <a:endParaRPr lang="en-US" sz="1200" dirty="0">
                  <a:solidFill>
                    <a:srgbClr val="4B4B4B"/>
                  </a:solidFill>
                  <a:latin typeface="+mn-lt"/>
                  <a:ea typeface="+mn-ea"/>
                  <a:cs typeface="+mn-ea"/>
                  <a:sym typeface="+mn-lt"/>
                </a:endParaRPr>
              </a:p>
            </p:txBody>
          </p:sp>
        </p:grpSp>
        <p:sp>
          <p:nvSpPr>
            <p:cNvPr id="28" name="TextBox 27"/>
            <p:cNvSpPr txBox="1">
              <a:spLocks noChangeArrowheads="1"/>
            </p:cNvSpPr>
            <p:nvPr/>
          </p:nvSpPr>
          <p:spPr bwMode="auto">
            <a:xfrm>
              <a:off x="215951" y="4887490"/>
              <a:ext cx="1584325" cy="461665"/>
            </a:xfrm>
            <a:prstGeom prst="rect">
              <a:avLst/>
            </a:prstGeom>
            <a:solidFill>
              <a:schemeClr val="bg1">
                <a:lumMod val="95000"/>
              </a:schemeClr>
            </a:solidFill>
            <a:ln w="9525">
              <a:solidFill>
                <a:schemeClr val="accent1"/>
              </a:solidFill>
              <a:miter lim="800000"/>
              <a:headEnd/>
              <a:tailEnd/>
            </a:ln>
            <a:effectLst>
              <a:outerShdw blurRad="50800" dist="38100" dir="8100000" algn="tr" rotWithShape="0">
                <a:prstClr val="black">
                  <a:alpha val="40000"/>
                </a:prstClr>
              </a:outerShdw>
            </a:effec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defRPr/>
              </a:pPr>
              <a:r>
                <a:rPr lang="zh-CN" altLang="en-US" sz="1200" dirty="0">
                  <a:solidFill>
                    <a:srgbClr val="4B4B4B"/>
                  </a:solidFill>
                  <a:latin typeface="+mn-lt"/>
                  <a:ea typeface="+mn-ea"/>
                  <a:cs typeface="+mn-ea"/>
                  <a:sym typeface="+mn-lt"/>
                </a:rPr>
                <a:t>发表于获影响因子期刊的论文数量</a:t>
              </a:r>
              <a:endParaRPr lang="en-US" sz="1200" dirty="0">
                <a:solidFill>
                  <a:srgbClr val="4B4B4B"/>
                </a:solidFill>
                <a:latin typeface="+mn-lt"/>
                <a:ea typeface="+mn-ea"/>
                <a:cs typeface="+mn-ea"/>
                <a:sym typeface="+mn-lt"/>
              </a:endParaRPr>
            </a:p>
          </p:txBody>
        </p:sp>
        <p:sp>
          <p:nvSpPr>
            <p:cNvPr id="29" name="TextBox 28"/>
            <p:cNvSpPr txBox="1">
              <a:spLocks noChangeArrowheads="1"/>
            </p:cNvSpPr>
            <p:nvPr/>
          </p:nvSpPr>
          <p:spPr bwMode="auto">
            <a:xfrm>
              <a:off x="215951" y="4042940"/>
              <a:ext cx="1584325" cy="276999"/>
            </a:xfrm>
            <a:prstGeom prst="rect">
              <a:avLst/>
            </a:prstGeom>
            <a:solidFill>
              <a:schemeClr val="bg1">
                <a:lumMod val="95000"/>
              </a:schemeClr>
            </a:solidFill>
            <a:ln w="9525">
              <a:solidFill>
                <a:schemeClr val="accent1"/>
              </a:solidFill>
              <a:miter lim="800000"/>
              <a:headEnd/>
              <a:tailEnd/>
            </a:ln>
            <a:effectLst>
              <a:outerShdw blurRad="50800" dist="38100" dir="8100000" algn="tr" rotWithShape="0">
                <a:prstClr val="black">
                  <a:alpha val="40000"/>
                </a:prstClr>
              </a:outerShdw>
            </a:effec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defRPr/>
              </a:pPr>
              <a:r>
                <a:rPr lang="en-US" altLang="zh-CN" sz="1200" dirty="0">
                  <a:solidFill>
                    <a:srgbClr val="4B4B4B"/>
                  </a:solidFill>
                  <a:latin typeface="+mn-lt"/>
                  <a:ea typeface="+mn-ea"/>
                  <a:cs typeface="+mn-ea"/>
                  <a:sym typeface="+mn-lt"/>
                </a:rPr>
                <a:t>Q1</a:t>
              </a:r>
              <a:r>
                <a:rPr lang="zh-CN" altLang="en-US" sz="1200" dirty="0">
                  <a:solidFill>
                    <a:srgbClr val="4B4B4B"/>
                  </a:solidFill>
                  <a:latin typeface="+mn-lt"/>
                  <a:ea typeface="+mn-ea"/>
                  <a:cs typeface="+mn-ea"/>
                  <a:sym typeface="+mn-lt"/>
                </a:rPr>
                <a:t>期刊论文数量</a:t>
              </a:r>
              <a:endParaRPr lang="en-US" sz="1200" dirty="0">
                <a:solidFill>
                  <a:srgbClr val="4B4B4B"/>
                </a:solidFill>
                <a:latin typeface="+mn-lt"/>
                <a:ea typeface="+mn-ea"/>
                <a:cs typeface="+mn-ea"/>
                <a:sym typeface="+mn-lt"/>
              </a:endParaRPr>
            </a:p>
          </p:txBody>
        </p:sp>
        <p:sp>
          <p:nvSpPr>
            <p:cNvPr id="30" name="TextBox 29"/>
            <p:cNvSpPr txBox="1">
              <a:spLocks noChangeArrowheads="1"/>
            </p:cNvSpPr>
            <p:nvPr/>
          </p:nvSpPr>
          <p:spPr bwMode="auto">
            <a:xfrm>
              <a:off x="2016176" y="4042940"/>
              <a:ext cx="1584325" cy="276999"/>
            </a:xfrm>
            <a:prstGeom prst="rect">
              <a:avLst/>
            </a:prstGeom>
            <a:solidFill>
              <a:schemeClr val="bg1">
                <a:lumMod val="95000"/>
              </a:schemeClr>
            </a:solidFill>
            <a:ln w="9525">
              <a:solidFill>
                <a:schemeClr val="accent1"/>
              </a:solidFill>
              <a:miter lim="800000"/>
              <a:headEnd/>
              <a:tailEnd/>
            </a:ln>
            <a:effectLst>
              <a:outerShdw blurRad="50800" dist="38100" dir="8100000" algn="tr" rotWithShape="0">
                <a:prstClr val="black">
                  <a:alpha val="40000"/>
                </a:prstClr>
              </a:outerShdw>
            </a:effec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defRPr/>
              </a:pPr>
              <a:r>
                <a:rPr lang="en-US" altLang="zh-CN" sz="1200" dirty="0">
                  <a:solidFill>
                    <a:srgbClr val="4B4B4B"/>
                  </a:solidFill>
                  <a:latin typeface="+mn-lt"/>
                  <a:ea typeface="+mn-ea"/>
                  <a:cs typeface="+mn-ea"/>
                  <a:sym typeface="+mn-lt"/>
                </a:rPr>
                <a:t>Q2</a:t>
              </a:r>
              <a:r>
                <a:rPr lang="zh-CN" altLang="en-US" sz="1200" dirty="0">
                  <a:solidFill>
                    <a:srgbClr val="4B4B4B"/>
                  </a:solidFill>
                  <a:latin typeface="+mn-lt"/>
                  <a:ea typeface="+mn-ea"/>
                  <a:cs typeface="+mn-ea"/>
                  <a:sym typeface="+mn-lt"/>
                </a:rPr>
                <a:t>期刊论文数量</a:t>
              </a:r>
              <a:endParaRPr lang="en-US" sz="1200" dirty="0">
                <a:solidFill>
                  <a:srgbClr val="4B4B4B"/>
                </a:solidFill>
                <a:latin typeface="+mn-lt"/>
                <a:ea typeface="+mn-ea"/>
                <a:cs typeface="+mn-ea"/>
                <a:sym typeface="+mn-lt"/>
              </a:endParaRPr>
            </a:p>
          </p:txBody>
        </p:sp>
        <p:sp>
          <p:nvSpPr>
            <p:cNvPr id="31" name="TextBox 30"/>
            <p:cNvSpPr txBox="1">
              <a:spLocks noChangeArrowheads="1"/>
            </p:cNvSpPr>
            <p:nvPr/>
          </p:nvSpPr>
          <p:spPr bwMode="auto">
            <a:xfrm>
              <a:off x="3798887" y="4042940"/>
              <a:ext cx="1584325" cy="276999"/>
            </a:xfrm>
            <a:prstGeom prst="rect">
              <a:avLst/>
            </a:prstGeom>
            <a:solidFill>
              <a:schemeClr val="bg1">
                <a:lumMod val="95000"/>
              </a:schemeClr>
            </a:solidFill>
            <a:ln w="9525">
              <a:solidFill>
                <a:schemeClr val="accent1"/>
              </a:solidFill>
              <a:miter lim="800000"/>
              <a:headEnd/>
              <a:tailEnd/>
            </a:ln>
            <a:effectLst>
              <a:outerShdw blurRad="50800" dist="38100" dir="8100000" algn="tr" rotWithShape="0">
                <a:prstClr val="black">
                  <a:alpha val="40000"/>
                </a:prstClr>
              </a:outerShdw>
            </a:effec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defRPr/>
              </a:pPr>
              <a:r>
                <a:rPr lang="en-US" altLang="zh-CN" sz="1200" dirty="0">
                  <a:solidFill>
                    <a:srgbClr val="4B4B4B"/>
                  </a:solidFill>
                  <a:latin typeface="+mn-lt"/>
                  <a:ea typeface="+mn-ea"/>
                  <a:cs typeface="+mn-ea"/>
                  <a:sym typeface="+mn-lt"/>
                </a:rPr>
                <a:t>Q3</a:t>
              </a:r>
              <a:r>
                <a:rPr lang="zh-CN" altLang="en-US" sz="1200" dirty="0">
                  <a:solidFill>
                    <a:srgbClr val="4B4B4B"/>
                  </a:solidFill>
                  <a:latin typeface="+mn-lt"/>
                  <a:ea typeface="+mn-ea"/>
                  <a:cs typeface="+mn-ea"/>
                  <a:sym typeface="+mn-lt"/>
                </a:rPr>
                <a:t>期刊论文数量</a:t>
              </a:r>
              <a:endParaRPr lang="en-US" sz="1200" dirty="0">
                <a:solidFill>
                  <a:srgbClr val="4B4B4B"/>
                </a:solidFill>
                <a:latin typeface="+mn-lt"/>
                <a:ea typeface="+mn-ea"/>
                <a:cs typeface="+mn-ea"/>
                <a:sym typeface="+mn-lt"/>
              </a:endParaRPr>
            </a:p>
          </p:txBody>
        </p:sp>
        <p:sp>
          <p:nvSpPr>
            <p:cNvPr id="32" name="TextBox 31"/>
            <p:cNvSpPr txBox="1">
              <a:spLocks noChangeArrowheads="1"/>
            </p:cNvSpPr>
            <p:nvPr/>
          </p:nvSpPr>
          <p:spPr bwMode="auto">
            <a:xfrm>
              <a:off x="5549951" y="4042940"/>
              <a:ext cx="1584325" cy="276999"/>
            </a:xfrm>
            <a:prstGeom prst="rect">
              <a:avLst/>
            </a:prstGeom>
            <a:solidFill>
              <a:schemeClr val="bg1">
                <a:lumMod val="95000"/>
              </a:schemeClr>
            </a:solidFill>
            <a:ln w="9525">
              <a:solidFill>
                <a:schemeClr val="accent1"/>
              </a:solidFill>
              <a:miter lim="800000"/>
              <a:headEnd/>
              <a:tailEnd/>
            </a:ln>
            <a:effectLst>
              <a:outerShdw blurRad="50800" dist="38100" dir="8100000" algn="tr" rotWithShape="0">
                <a:prstClr val="black">
                  <a:alpha val="40000"/>
                </a:prstClr>
              </a:outerShdw>
            </a:effec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defRPr/>
              </a:pPr>
              <a:r>
                <a:rPr lang="en-US" altLang="zh-CN" sz="1200" dirty="0">
                  <a:solidFill>
                    <a:srgbClr val="4B4B4B"/>
                  </a:solidFill>
                  <a:latin typeface="+mn-lt"/>
                  <a:ea typeface="+mn-ea"/>
                  <a:cs typeface="+mn-ea"/>
                  <a:sym typeface="+mn-lt"/>
                </a:rPr>
                <a:t>Q4</a:t>
              </a:r>
              <a:r>
                <a:rPr lang="zh-CN" altLang="en-US" sz="1200" dirty="0">
                  <a:solidFill>
                    <a:srgbClr val="4B4B4B"/>
                  </a:solidFill>
                  <a:latin typeface="+mn-lt"/>
                  <a:ea typeface="+mn-ea"/>
                  <a:cs typeface="+mn-ea"/>
                  <a:sym typeface="+mn-lt"/>
                </a:rPr>
                <a:t>期刊论文数量</a:t>
              </a:r>
              <a:endParaRPr lang="en-US" sz="1200" dirty="0">
                <a:solidFill>
                  <a:srgbClr val="4B4B4B"/>
                </a:solidFill>
                <a:latin typeface="+mn-lt"/>
                <a:ea typeface="+mn-ea"/>
                <a:cs typeface="+mn-ea"/>
                <a:sym typeface="+mn-lt"/>
              </a:endParaRPr>
            </a:p>
          </p:txBody>
        </p:sp>
        <p:grpSp>
          <p:nvGrpSpPr>
            <p:cNvPr id="37" name="Group 33"/>
            <p:cNvGrpSpPr/>
            <p:nvPr/>
          </p:nvGrpSpPr>
          <p:grpSpPr>
            <a:xfrm>
              <a:off x="215951" y="1706037"/>
              <a:ext cx="6918325" cy="461665"/>
              <a:chOff x="-184099" y="877362"/>
              <a:chExt cx="6918325" cy="461665"/>
            </a:xfrm>
          </p:grpSpPr>
          <p:sp>
            <p:nvSpPr>
              <p:cNvPr id="7" name="TextBox 6"/>
              <p:cNvSpPr txBox="1">
                <a:spLocks noChangeArrowheads="1"/>
              </p:cNvSpPr>
              <p:nvPr/>
            </p:nvSpPr>
            <p:spPr bwMode="auto">
              <a:xfrm>
                <a:off x="-184099" y="877362"/>
                <a:ext cx="1584325" cy="461665"/>
              </a:xfrm>
              <a:prstGeom prst="rect">
                <a:avLst/>
              </a:prstGeom>
              <a:solidFill>
                <a:schemeClr val="bg1">
                  <a:lumMod val="95000"/>
                </a:schemeClr>
              </a:solidFill>
              <a:ln w="9525">
                <a:solidFill>
                  <a:schemeClr val="accent1"/>
                </a:solidFill>
                <a:miter lim="800000"/>
                <a:headEnd/>
                <a:tailEnd/>
              </a:ln>
              <a:effectLst>
                <a:outerShdw blurRad="50800" dist="38100" dir="8100000" algn="tr" rotWithShape="0">
                  <a:prstClr val="black">
                    <a:alpha val="40000"/>
                  </a:prstClr>
                </a:outerShdw>
              </a:effec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defRPr/>
                </a:pPr>
                <a:r>
                  <a:rPr lang="zh-CN" altLang="en-US" sz="1200" b="1" dirty="0">
                    <a:solidFill>
                      <a:srgbClr val="4B4B4B"/>
                    </a:solidFill>
                    <a:latin typeface="+mn-lt"/>
                    <a:ea typeface="+mn-ea"/>
                    <a:cs typeface="+mn-ea"/>
                    <a:sym typeface="+mn-lt"/>
                  </a:rPr>
                  <a:t>学科规范化的</a:t>
                </a:r>
                <a:endParaRPr lang="en-US" altLang="zh-CN" sz="1200" b="1" dirty="0">
                  <a:solidFill>
                    <a:srgbClr val="4B4B4B"/>
                  </a:solidFill>
                  <a:latin typeface="+mn-lt"/>
                  <a:ea typeface="+mn-ea"/>
                  <a:cs typeface="+mn-ea"/>
                  <a:sym typeface="+mn-lt"/>
                </a:endParaRPr>
              </a:p>
              <a:p>
                <a:pPr algn="ctr" eaLnBrk="1" hangingPunct="1">
                  <a:defRPr/>
                </a:pPr>
                <a:r>
                  <a:rPr lang="zh-CN" altLang="en-US" sz="1200" b="1" dirty="0">
                    <a:solidFill>
                      <a:srgbClr val="4B4B4B"/>
                    </a:solidFill>
                    <a:latin typeface="+mn-lt"/>
                    <a:ea typeface="+mn-ea"/>
                    <a:cs typeface="+mn-ea"/>
                    <a:sym typeface="+mn-lt"/>
                  </a:rPr>
                  <a:t>引文影响力</a:t>
                </a:r>
                <a:endParaRPr lang="en-US" sz="1200" b="1" dirty="0">
                  <a:solidFill>
                    <a:srgbClr val="4B4B4B"/>
                  </a:solidFill>
                  <a:latin typeface="+mn-lt"/>
                  <a:ea typeface="+mn-ea"/>
                  <a:cs typeface="+mn-ea"/>
                  <a:sym typeface="+mn-lt"/>
                </a:endParaRPr>
              </a:p>
            </p:txBody>
          </p:sp>
          <p:sp>
            <p:nvSpPr>
              <p:cNvPr id="8" name="TextBox 7"/>
              <p:cNvSpPr txBox="1">
                <a:spLocks noChangeArrowheads="1"/>
              </p:cNvSpPr>
              <p:nvPr/>
            </p:nvSpPr>
            <p:spPr bwMode="auto">
              <a:xfrm>
                <a:off x="5149901" y="877362"/>
                <a:ext cx="1584325" cy="276999"/>
              </a:xfrm>
              <a:prstGeom prst="rect">
                <a:avLst/>
              </a:prstGeom>
              <a:solidFill>
                <a:schemeClr val="bg1">
                  <a:lumMod val="95000"/>
                </a:schemeClr>
              </a:solidFill>
              <a:ln w="9525">
                <a:solidFill>
                  <a:schemeClr val="accent1"/>
                </a:solidFill>
                <a:miter lim="800000"/>
                <a:headEnd/>
                <a:tailEnd/>
              </a:ln>
              <a:effectLst>
                <a:outerShdw blurRad="50800" dist="38100" dir="8100000" algn="tr" rotWithShape="0">
                  <a:prstClr val="black">
                    <a:alpha val="40000"/>
                  </a:prstClr>
                </a:outerShdw>
              </a:effec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defRPr/>
                </a:pPr>
                <a:r>
                  <a:rPr lang="zh-CN" altLang="en-US" sz="1200" dirty="0">
                    <a:solidFill>
                      <a:srgbClr val="4B4B4B"/>
                    </a:solidFill>
                    <a:latin typeface="+mn-lt"/>
                    <a:ea typeface="+mn-ea"/>
                    <a:cs typeface="+mn-ea"/>
                    <a:sym typeface="+mn-lt"/>
                  </a:rPr>
                  <a:t>论文被引百分比</a:t>
                </a:r>
                <a:endParaRPr lang="en-US" sz="1200" dirty="0">
                  <a:solidFill>
                    <a:srgbClr val="4B4B4B"/>
                  </a:solidFill>
                  <a:latin typeface="+mn-lt"/>
                  <a:ea typeface="+mn-ea"/>
                  <a:cs typeface="+mn-ea"/>
                  <a:sym typeface="+mn-lt"/>
                </a:endParaRPr>
              </a:p>
            </p:txBody>
          </p:sp>
          <p:sp>
            <p:nvSpPr>
              <p:cNvPr id="22" name="TextBox 21"/>
              <p:cNvSpPr txBox="1">
                <a:spLocks noChangeArrowheads="1"/>
              </p:cNvSpPr>
              <p:nvPr/>
            </p:nvSpPr>
            <p:spPr bwMode="auto">
              <a:xfrm>
                <a:off x="1616126" y="877362"/>
                <a:ext cx="1584325" cy="461665"/>
              </a:xfrm>
              <a:prstGeom prst="rect">
                <a:avLst/>
              </a:prstGeom>
              <a:solidFill>
                <a:schemeClr val="bg1">
                  <a:lumMod val="95000"/>
                </a:schemeClr>
              </a:solidFill>
              <a:ln w="9525">
                <a:solidFill>
                  <a:schemeClr val="accent1"/>
                </a:solidFill>
                <a:miter lim="800000"/>
                <a:headEnd/>
                <a:tailEnd/>
              </a:ln>
              <a:effectLst>
                <a:outerShdw blurRad="50800" dist="38100" dir="8100000" algn="tr" rotWithShape="0">
                  <a:prstClr val="black">
                    <a:alpha val="40000"/>
                  </a:prstClr>
                </a:outerShdw>
              </a:effec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defRPr/>
                </a:pPr>
                <a:r>
                  <a:rPr lang="zh-CN" altLang="en-US" sz="1200" dirty="0">
                    <a:solidFill>
                      <a:srgbClr val="4B4B4B"/>
                    </a:solidFill>
                    <a:latin typeface="+mn-lt"/>
                    <a:ea typeface="+mn-ea"/>
                    <a:cs typeface="+mn-ea"/>
                    <a:sym typeface="+mn-lt"/>
                  </a:rPr>
                  <a:t>学科规范化的引文影响力</a:t>
                </a:r>
                <a:r>
                  <a:rPr lang="en-US" altLang="zh-CN" sz="1200" dirty="0">
                    <a:solidFill>
                      <a:srgbClr val="4B4B4B"/>
                    </a:solidFill>
                    <a:latin typeface="+mn-lt"/>
                    <a:ea typeface="+mn-ea"/>
                    <a:cs typeface="+mn-ea"/>
                    <a:sym typeface="+mn-lt"/>
                  </a:rPr>
                  <a:t>-</a:t>
                </a:r>
                <a:r>
                  <a:rPr lang="zh-CN" altLang="en-US" sz="1200" dirty="0">
                    <a:solidFill>
                      <a:srgbClr val="4B4B4B"/>
                    </a:solidFill>
                    <a:latin typeface="+mn-lt"/>
                    <a:ea typeface="+mn-ea"/>
                    <a:cs typeface="+mn-ea"/>
                    <a:sym typeface="+mn-lt"/>
                  </a:rPr>
                  <a:t>国家规范化</a:t>
                </a:r>
                <a:endParaRPr lang="en-US" sz="1200" dirty="0">
                  <a:solidFill>
                    <a:srgbClr val="4B4B4B"/>
                  </a:solidFill>
                  <a:latin typeface="+mn-lt"/>
                  <a:ea typeface="+mn-ea"/>
                  <a:cs typeface="+mn-ea"/>
                  <a:sym typeface="+mn-lt"/>
                </a:endParaRPr>
              </a:p>
            </p:txBody>
          </p:sp>
          <p:sp>
            <p:nvSpPr>
              <p:cNvPr id="35" name="TextBox 34"/>
              <p:cNvSpPr txBox="1">
                <a:spLocks noChangeArrowheads="1"/>
              </p:cNvSpPr>
              <p:nvPr/>
            </p:nvSpPr>
            <p:spPr bwMode="auto">
              <a:xfrm>
                <a:off x="3398837" y="877362"/>
                <a:ext cx="1584325" cy="276999"/>
              </a:xfrm>
              <a:prstGeom prst="rect">
                <a:avLst/>
              </a:prstGeom>
              <a:solidFill>
                <a:schemeClr val="bg1">
                  <a:lumMod val="95000"/>
                </a:schemeClr>
              </a:solidFill>
              <a:ln w="9525">
                <a:solidFill>
                  <a:schemeClr val="accent1"/>
                </a:solidFill>
                <a:miter lim="800000"/>
                <a:headEnd/>
                <a:tailEnd/>
              </a:ln>
              <a:effectLst>
                <a:outerShdw blurRad="50800" dist="38100" dir="8100000" algn="tr" rotWithShape="0">
                  <a:prstClr val="black">
                    <a:alpha val="40000"/>
                  </a:prstClr>
                </a:outerShdw>
              </a:effec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defRPr/>
                </a:pPr>
                <a:r>
                  <a:rPr lang="en-US" altLang="zh-CN" sz="1200" dirty="0">
                    <a:solidFill>
                      <a:srgbClr val="4B4B4B"/>
                    </a:solidFill>
                    <a:latin typeface="+mn-lt"/>
                    <a:ea typeface="+mn-ea"/>
                    <a:cs typeface="+mn-ea"/>
                    <a:sym typeface="+mn-lt"/>
                  </a:rPr>
                  <a:t>H</a:t>
                </a:r>
                <a:r>
                  <a:rPr lang="zh-CN" altLang="en-US" sz="1200" dirty="0">
                    <a:solidFill>
                      <a:srgbClr val="4B4B4B"/>
                    </a:solidFill>
                    <a:latin typeface="+mn-lt"/>
                    <a:ea typeface="+mn-ea"/>
                    <a:cs typeface="+mn-ea"/>
                    <a:sym typeface="+mn-lt"/>
                  </a:rPr>
                  <a:t>指数</a:t>
                </a:r>
                <a:endParaRPr lang="en-US" sz="1200" dirty="0">
                  <a:solidFill>
                    <a:srgbClr val="4B4B4B"/>
                  </a:solidFill>
                  <a:latin typeface="+mn-lt"/>
                  <a:ea typeface="+mn-ea"/>
                  <a:cs typeface="+mn-ea"/>
                  <a:sym typeface="+mn-lt"/>
                </a:endParaRPr>
              </a:p>
            </p:txBody>
          </p:sp>
        </p:grpSp>
        <p:grpSp>
          <p:nvGrpSpPr>
            <p:cNvPr id="46" name="Group 45"/>
            <p:cNvGrpSpPr/>
            <p:nvPr/>
          </p:nvGrpSpPr>
          <p:grpSpPr>
            <a:xfrm>
              <a:off x="215951" y="2750612"/>
              <a:ext cx="6918325" cy="276999"/>
              <a:chOff x="-184099" y="1921937"/>
              <a:chExt cx="6918325" cy="276999"/>
            </a:xfrm>
          </p:grpSpPr>
          <p:sp>
            <p:nvSpPr>
              <p:cNvPr id="13" name="TextBox 12"/>
              <p:cNvSpPr txBox="1">
                <a:spLocks noChangeArrowheads="1"/>
              </p:cNvSpPr>
              <p:nvPr/>
            </p:nvSpPr>
            <p:spPr bwMode="auto">
              <a:xfrm>
                <a:off x="-184099" y="1921937"/>
                <a:ext cx="1584325" cy="276999"/>
              </a:xfrm>
              <a:prstGeom prst="rect">
                <a:avLst/>
              </a:prstGeom>
              <a:solidFill>
                <a:schemeClr val="bg1">
                  <a:lumMod val="95000"/>
                </a:schemeClr>
              </a:solidFill>
              <a:ln w="9525">
                <a:solidFill>
                  <a:schemeClr val="accent1"/>
                </a:solidFill>
                <a:miter lim="800000"/>
                <a:headEnd/>
                <a:tailEnd/>
              </a:ln>
              <a:effectLst>
                <a:outerShdw blurRad="50800" dist="38100" dir="8100000" algn="tr" rotWithShape="0">
                  <a:prstClr val="black">
                    <a:alpha val="40000"/>
                  </a:prstClr>
                </a:outerShdw>
              </a:effec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defRPr/>
                </a:pPr>
                <a:r>
                  <a:rPr lang="zh-CN" altLang="en-US" sz="1200" dirty="0">
                    <a:solidFill>
                      <a:srgbClr val="4B4B4B"/>
                    </a:solidFill>
                    <a:latin typeface="+mn-lt"/>
                    <a:ea typeface="+mn-ea"/>
                    <a:cs typeface="+mn-ea"/>
                    <a:sym typeface="+mn-lt"/>
                  </a:rPr>
                  <a:t>高被引论文百分比</a:t>
                </a:r>
                <a:endParaRPr lang="en-US" sz="1200" dirty="0">
                  <a:solidFill>
                    <a:srgbClr val="4B4B4B"/>
                  </a:solidFill>
                  <a:latin typeface="+mn-lt"/>
                  <a:ea typeface="+mn-ea"/>
                  <a:cs typeface="+mn-ea"/>
                  <a:sym typeface="+mn-lt"/>
                </a:endParaRPr>
              </a:p>
            </p:txBody>
          </p:sp>
          <p:sp>
            <p:nvSpPr>
              <p:cNvPr id="19" name="TextBox 18"/>
              <p:cNvSpPr txBox="1">
                <a:spLocks noChangeArrowheads="1"/>
              </p:cNvSpPr>
              <p:nvPr/>
            </p:nvSpPr>
            <p:spPr bwMode="auto">
              <a:xfrm>
                <a:off x="1616126" y="1921937"/>
                <a:ext cx="1584325" cy="276999"/>
              </a:xfrm>
              <a:prstGeom prst="rect">
                <a:avLst/>
              </a:prstGeom>
              <a:solidFill>
                <a:schemeClr val="bg1">
                  <a:lumMod val="95000"/>
                </a:schemeClr>
              </a:solidFill>
              <a:ln w="9525">
                <a:solidFill>
                  <a:schemeClr val="accent1"/>
                </a:solidFill>
                <a:miter lim="800000"/>
                <a:headEnd/>
                <a:tailEnd/>
              </a:ln>
              <a:effectLst>
                <a:outerShdw blurRad="50800" dist="38100" dir="8100000" algn="tr" rotWithShape="0">
                  <a:prstClr val="black">
                    <a:alpha val="40000"/>
                  </a:prstClr>
                </a:outerShdw>
              </a:effec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defRPr/>
                </a:pPr>
                <a:r>
                  <a:rPr lang="zh-CN" altLang="en-US" sz="1200" dirty="0">
                    <a:solidFill>
                      <a:srgbClr val="4B4B4B"/>
                    </a:solidFill>
                    <a:latin typeface="+mn-lt"/>
                    <a:ea typeface="+mn-ea"/>
                    <a:cs typeface="+mn-ea"/>
                    <a:sym typeface="+mn-lt"/>
                  </a:rPr>
                  <a:t>热点论文百分比</a:t>
                </a:r>
                <a:endParaRPr lang="en-US" sz="1200" dirty="0">
                  <a:solidFill>
                    <a:srgbClr val="4B4B4B"/>
                  </a:solidFill>
                  <a:latin typeface="+mn-lt"/>
                  <a:ea typeface="+mn-ea"/>
                  <a:cs typeface="+mn-ea"/>
                  <a:sym typeface="+mn-lt"/>
                </a:endParaRPr>
              </a:p>
            </p:txBody>
          </p:sp>
          <p:sp>
            <p:nvSpPr>
              <p:cNvPr id="33" name="TextBox 32"/>
              <p:cNvSpPr txBox="1">
                <a:spLocks noChangeArrowheads="1"/>
              </p:cNvSpPr>
              <p:nvPr/>
            </p:nvSpPr>
            <p:spPr bwMode="auto">
              <a:xfrm>
                <a:off x="5149901" y="1921937"/>
                <a:ext cx="1584325" cy="276999"/>
              </a:xfrm>
              <a:prstGeom prst="rect">
                <a:avLst/>
              </a:prstGeom>
              <a:solidFill>
                <a:schemeClr val="bg1">
                  <a:lumMod val="95000"/>
                </a:schemeClr>
              </a:solidFill>
              <a:ln w="9525">
                <a:solidFill>
                  <a:schemeClr val="accent1"/>
                </a:solidFill>
                <a:miter lim="800000"/>
                <a:headEnd/>
                <a:tailEnd/>
              </a:ln>
              <a:effectLst>
                <a:outerShdw blurRad="50800" dist="38100" dir="8100000" algn="tr" rotWithShape="0">
                  <a:prstClr val="black">
                    <a:alpha val="40000"/>
                  </a:prstClr>
                </a:outerShdw>
              </a:effec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defRPr/>
                </a:pPr>
                <a:r>
                  <a:rPr lang="zh-CN" altLang="en-US" sz="1200" dirty="0">
                    <a:solidFill>
                      <a:srgbClr val="4B4B4B"/>
                    </a:solidFill>
                    <a:latin typeface="+mn-lt"/>
                    <a:ea typeface="+mn-ea"/>
                    <a:cs typeface="+mn-ea"/>
                    <a:sym typeface="+mn-lt"/>
                  </a:rPr>
                  <a:t>是否</a:t>
                </a:r>
                <a:r>
                  <a:rPr lang="en-US" altLang="zh-CN" sz="1200" dirty="0">
                    <a:solidFill>
                      <a:srgbClr val="4B4B4B"/>
                    </a:solidFill>
                    <a:latin typeface="+mn-lt"/>
                    <a:ea typeface="+mn-ea"/>
                    <a:cs typeface="+mn-ea"/>
                    <a:sym typeface="+mn-lt"/>
                  </a:rPr>
                  <a:t>ESI</a:t>
                </a:r>
                <a:r>
                  <a:rPr lang="zh-CN" altLang="en-US" sz="1200" dirty="0">
                    <a:solidFill>
                      <a:srgbClr val="4B4B4B"/>
                    </a:solidFill>
                    <a:latin typeface="+mn-lt"/>
                    <a:ea typeface="+mn-ea"/>
                    <a:cs typeface="+mn-ea"/>
                    <a:sym typeface="+mn-lt"/>
                  </a:rPr>
                  <a:t>高被引机构</a:t>
                </a:r>
                <a:endParaRPr lang="en-US" sz="1200" dirty="0">
                  <a:solidFill>
                    <a:srgbClr val="4B4B4B"/>
                  </a:solidFill>
                  <a:latin typeface="+mn-lt"/>
                  <a:ea typeface="+mn-ea"/>
                  <a:cs typeface="+mn-ea"/>
                  <a:sym typeface="+mn-lt"/>
                </a:endParaRPr>
              </a:p>
            </p:txBody>
          </p:sp>
          <p:sp>
            <p:nvSpPr>
              <p:cNvPr id="36" name="TextBox 35"/>
              <p:cNvSpPr txBox="1">
                <a:spLocks noChangeArrowheads="1"/>
              </p:cNvSpPr>
              <p:nvPr/>
            </p:nvSpPr>
            <p:spPr bwMode="auto">
              <a:xfrm>
                <a:off x="3398837" y="1921937"/>
                <a:ext cx="1584325" cy="276999"/>
              </a:xfrm>
              <a:prstGeom prst="rect">
                <a:avLst/>
              </a:prstGeom>
              <a:solidFill>
                <a:schemeClr val="bg1">
                  <a:lumMod val="95000"/>
                </a:schemeClr>
              </a:solidFill>
              <a:ln w="9525">
                <a:solidFill>
                  <a:schemeClr val="accent1"/>
                </a:solidFill>
                <a:miter lim="800000"/>
                <a:headEnd/>
                <a:tailEnd/>
              </a:ln>
              <a:effectLst>
                <a:outerShdw blurRad="50800" dist="38100" dir="8100000" algn="tr" rotWithShape="0">
                  <a:prstClr val="black">
                    <a:alpha val="40000"/>
                  </a:prstClr>
                </a:outerShdw>
              </a:effec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defRPr/>
                </a:pPr>
                <a:r>
                  <a:rPr lang="zh-CN" altLang="en-US" sz="1200" dirty="0">
                    <a:solidFill>
                      <a:srgbClr val="4B4B4B"/>
                    </a:solidFill>
                    <a:latin typeface="+mn-lt"/>
                    <a:ea typeface="+mn-ea"/>
                    <a:cs typeface="+mn-ea"/>
                    <a:sym typeface="+mn-lt"/>
                  </a:rPr>
                  <a:t>高被引论文数量</a:t>
                </a:r>
                <a:endParaRPr lang="en-US" sz="1200" dirty="0">
                  <a:solidFill>
                    <a:srgbClr val="4B4B4B"/>
                  </a:solidFill>
                  <a:latin typeface="+mn-lt"/>
                  <a:ea typeface="+mn-ea"/>
                  <a:cs typeface="+mn-ea"/>
                  <a:sym typeface="+mn-lt"/>
                </a:endParaRPr>
              </a:p>
            </p:txBody>
          </p:sp>
        </p:grpSp>
        <p:sp>
          <p:nvSpPr>
            <p:cNvPr id="39" name="TextBox 38"/>
            <p:cNvSpPr txBox="1">
              <a:spLocks noChangeArrowheads="1"/>
            </p:cNvSpPr>
            <p:nvPr/>
          </p:nvSpPr>
          <p:spPr bwMode="auto">
            <a:xfrm>
              <a:off x="5549951" y="5476875"/>
              <a:ext cx="1584325" cy="276999"/>
            </a:xfrm>
            <a:prstGeom prst="rect">
              <a:avLst/>
            </a:prstGeom>
            <a:solidFill>
              <a:schemeClr val="bg1">
                <a:lumMod val="95000"/>
              </a:schemeClr>
            </a:solidFill>
            <a:ln w="9525">
              <a:solidFill>
                <a:schemeClr val="accent1"/>
              </a:solidFill>
              <a:miter lim="800000"/>
              <a:headEnd/>
              <a:tailEnd/>
            </a:ln>
            <a:effectLst>
              <a:outerShdw blurRad="50800" dist="38100" dir="8100000" algn="tr" rotWithShape="0">
                <a:prstClr val="black">
                  <a:alpha val="40000"/>
                </a:prstClr>
              </a:outerShdw>
            </a:effec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defRPr/>
              </a:pPr>
              <a:r>
                <a:rPr lang="zh-CN" altLang="en-US" sz="1200" dirty="0">
                  <a:solidFill>
                    <a:srgbClr val="4B4B4B"/>
                  </a:solidFill>
                  <a:latin typeface="+mn-lt"/>
                  <a:ea typeface="+mn-ea"/>
                  <a:cs typeface="+mn-ea"/>
                  <a:sym typeface="+mn-lt"/>
                </a:rPr>
                <a:t>机构收入</a:t>
              </a:r>
              <a:r>
                <a:rPr lang="en-US" altLang="zh-CN" sz="1200" dirty="0">
                  <a:solidFill>
                    <a:srgbClr val="4B4B4B"/>
                  </a:solidFill>
                  <a:latin typeface="+mn-lt"/>
                  <a:ea typeface="+mn-ea"/>
                  <a:cs typeface="+mn-ea"/>
                  <a:sym typeface="+mn-lt"/>
                </a:rPr>
                <a:t>/</a:t>
              </a:r>
              <a:r>
                <a:rPr lang="zh-CN" altLang="en-US" sz="1200" dirty="0">
                  <a:solidFill>
                    <a:srgbClr val="4B4B4B"/>
                  </a:solidFill>
                  <a:latin typeface="+mn-lt"/>
                  <a:ea typeface="+mn-ea"/>
                  <a:cs typeface="+mn-ea"/>
                  <a:sym typeface="+mn-lt"/>
                </a:rPr>
                <a:t>教学人员</a:t>
              </a:r>
              <a:endParaRPr lang="en-US" sz="1200" dirty="0">
                <a:solidFill>
                  <a:srgbClr val="4B4B4B"/>
                </a:solidFill>
                <a:latin typeface="+mn-lt"/>
                <a:ea typeface="+mn-ea"/>
                <a:cs typeface="+mn-ea"/>
                <a:sym typeface="+mn-lt"/>
              </a:endParaRPr>
            </a:p>
          </p:txBody>
        </p:sp>
        <p:grpSp>
          <p:nvGrpSpPr>
            <p:cNvPr id="55" name="Group 54"/>
            <p:cNvGrpSpPr/>
            <p:nvPr/>
          </p:nvGrpSpPr>
          <p:grpSpPr>
            <a:xfrm>
              <a:off x="215951" y="3224506"/>
              <a:ext cx="5167261" cy="276999"/>
              <a:chOff x="-184099" y="2624431"/>
              <a:chExt cx="5167261" cy="276999"/>
            </a:xfrm>
          </p:grpSpPr>
          <p:sp>
            <p:nvSpPr>
              <p:cNvPr id="10" name="TextBox 9"/>
              <p:cNvSpPr txBox="1">
                <a:spLocks noChangeArrowheads="1"/>
              </p:cNvSpPr>
              <p:nvPr/>
            </p:nvSpPr>
            <p:spPr bwMode="auto">
              <a:xfrm>
                <a:off x="1616126" y="2624431"/>
                <a:ext cx="1584325" cy="276999"/>
              </a:xfrm>
              <a:prstGeom prst="rect">
                <a:avLst/>
              </a:prstGeom>
              <a:solidFill>
                <a:schemeClr val="bg1">
                  <a:lumMod val="95000"/>
                </a:schemeClr>
              </a:solidFill>
              <a:ln w="9525">
                <a:solidFill>
                  <a:schemeClr val="accent1"/>
                </a:solidFill>
                <a:miter lim="800000"/>
                <a:headEnd/>
                <a:tailEnd/>
              </a:ln>
              <a:effectLst>
                <a:outerShdw blurRad="50800" dist="38100" dir="8100000" algn="tr" rotWithShape="0">
                  <a:prstClr val="black">
                    <a:alpha val="40000"/>
                  </a:prstClr>
                </a:outerShdw>
              </a:effec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defRPr/>
                </a:pPr>
                <a:r>
                  <a:rPr lang="zh-CN" altLang="en-US" sz="1200" dirty="0">
                    <a:solidFill>
                      <a:srgbClr val="4B4B4B"/>
                    </a:solidFill>
                    <a:latin typeface="+mn-lt"/>
                    <a:ea typeface="+mn-ea"/>
                    <a:cs typeface="+mn-ea"/>
                    <a:sym typeface="+mn-lt"/>
                  </a:rPr>
                  <a:t>国际合作百分比</a:t>
                </a:r>
                <a:endParaRPr lang="en-US" sz="1200" dirty="0">
                  <a:solidFill>
                    <a:srgbClr val="4B4B4B"/>
                  </a:solidFill>
                  <a:latin typeface="+mn-lt"/>
                  <a:ea typeface="+mn-ea"/>
                  <a:cs typeface="+mn-ea"/>
                  <a:sym typeface="+mn-lt"/>
                </a:endParaRPr>
              </a:p>
            </p:txBody>
          </p:sp>
          <p:sp>
            <p:nvSpPr>
              <p:cNvPr id="11" name="TextBox 10"/>
              <p:cNvSpPr txBox="1">
                <a:spLocks noChangeArrowheads="1"/>
              </p:cNvSpPr>
              <p:nvPr/>
            </p:nvSpPr>
            <p:spPr bwMode="auto">
              <a:xfrm>
                <a:off x="3398837" y="2624431"/>
                <a:ext cx="1584325" cy="276999"/>
              </a:xfrm>
              <a:prstGeom prst="rect">
                <a:avLst/>
              </a:prstGeom>
              <a:solidFill>
                <a:schemeClr val="bg1">
                  <a:lumMod val="95000"/>
                </a:schemeClr>
              </a:solidFill>
              <a:ln w="9525">
                <a:solidFill>
                  <a:schemeClr val="accent1"/>
                </a:solidFill>
                <a:miter lim="800000"/>
                <a:headEnd/>
                <a:tailEnd/>
              </a:ln>
              <a:effectLst>
                <a:outerShdw blurRad="50800" dist="38100" dir="8100000" algn="tr" rotWithShape="0">
                  <a:prstClr val="black">
                    <a:alpha val="40000"/>
                  </a:prstClr>
                </a:outerShdw>
              </a:effec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defRPr/>
                </a:pPr>
                <a:r>
                  <a:rPr lang="zh-CN" altLang="en-US" sz="1200" dirty="0">
                    <a:solidFill>
                      <a:srgbClr val="4B4B4B"/>
                    </a:solidFill>
                    <a:latin typeface="+mn-lt"/>
                    <a:ea typeface="+mn-ea"/>
                    <a:cs typeface="+mn-ea"/>
                    <a:sym typeface="+mn-lt"/>
                  </a:rPr>
                  <a:t>产业合作百分比</a:t>
                </a:r>
                <a:endParaRPr lang="en-US" sz="1200" dirty="0">
                  <a:solidFill>
                    <a:srgbClr val="4B4B4B"/>
                  </a:solidFill>
                  <a:latin typeface="+mn-lt"/>
                  <a:ea typeface="+mn-ea"/>
                  <a:cs typeface="+mn-ea"/>
                  <a:sym typeface="+mn-lt"/>
                </a:endParaRPr>
              </a:p>
            </p:txBody>
          </p:sp>
          <p:sp>
            <p:nvSpPr>
              <p:cNvPr id="40" name="TextBox 39"/>
              <p:cNvSpPr txBox="1">
                <a:spLocks noChangeArrowheads="1"/>
              </p:cNvSpPr>
              <p:nvPr/>
            </p:nvSpPr>
            <p:spPr bwMode="auto">
              <a:xfrm>
                <a:off x="-184099" y="2624431"/>
                <a:ext cx="1584325" cy="276999"/>
              </a:xfrm>
              <a:prstGeom prst="rect">
                <a:avLst/>
              </a:prstGeom>
              <a:solidFill>
                <a:schemeClr val="bg1">
                  <a:lumMod val="95000"/>
                </a:schemeClr>
              </a:solidFill>
              <a:ln w="9525">
                <a:solidFill>
                  <a:schemeClr val="accent1"/>
                </a:solidFill>
                <a:miter lim="800000"/>
                <a:headEnd/>
                <a:tailEnd/>
              </a:ln>
              <a:effectLst>
                <a:outerShdw blurRad="50800" dist="38100" dir="8100000" algn="tr" rotWithShape="0">
                  <a:prstClr val="black">
                    <a:alpha val="40000"/>
                  </a:prstClr>
                </a:outerShdw>
              </a:effec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defRPr/>
                </a:pPr>
                <a:r>
                  <a:rPr lang="zh-CN" altLang="en-US" sz="1200" dirty="0">
                    <a:solidFill>
                      <a:srgbClr val="4B4B4B"/>
                    </a:solidFill>
                    <a:latin typeface="+mn-lt"/>
                    <a:ea typeface="+mn-ea"/>
                    <a:cs typeface="+mn-ea"/>
                    <a:sym typeface="+mn-lt"/>
                  </a:rPr>
                  <a:t>国际合作论文数量</a:t>
                </a:r>
                <a:endParaRPr lang="en-US" sz="1200" dirty="0">
                  <a:solidFill>
                    <a:srgbClr val="4B4B4B"/>
                  </a:solidFill>
                  <a:latin typeface="+mn-lt"/>
                  <a:ea typeface="+mn-ea"/>
                  <a:cs typeface="+mn-ea"/>
                  <a:sym typeface="+mn-lt"/>
                </a:endParaRPr>
              </a:p>
            </p:txBody>
          </p:sp>
        </p:grpSp>
        <p:sp>
          <p:nvSpPr>
            <p:cNvPr id="41" name="TextBox 40"/>
            <p:cNvSpPr txBox="1">
              <a:spLocks noChangeArrowheads="1"/>
            </p:cNvSpPr>
            <p:nvPr/>
          </p:nvSpPr>
          <p:spPr bwMode="auto">
            <a:xfrm>
              <a:off x="2016176" y="4887490"/>
              <a:ext cx="1584325" cy="461665"/>
            </a:xfrm>
            <a:prstGeom prst="rect">
              <a:avLst/>
            </a:prstGeom>
            <a:solidFill>
              <a:schemeClr val="bg1">
                <a:lumMod val="95000"/>
              </a:schemeClr>
            </a:solidFill>
            <a:ln w="9525">
              <a:solidFill>
                <a:schemeClr val="accent1"/>
              </a:solidFill>
              <a:miter lim="800000"/>
              <a:headEnd/>
              <a:tailEnd/>
            </a:ln>
            <a:effectLst>
              <a:outerShdw blurRad="50800" dist="38100" dir="8100000" algn="tr" rotWithShape="0">
                <a:prstClr val="black">
                  <a:alpha val="40000"/>
                </a:prstClr>
              </a:outerShdw>
            </a:effec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defRPr/>
              </a:pPr>
              <a:r>
                <a:rPr lang="zh-CN" altLang="en-US" sz="1200" dirty="0">
                  <a:solidFill>
                    <a:srgbClr val="4B4B4B"/>
                  </a:solidFill>
                  <a:latin typeface="+mn-lt"/>
                  <a:ea typeface="+mn-ea"/>
                  <a:cs typeface="+mn-ea"/>
                  <a:sym typeface="+mn-lt"/>
                </a:rPr>
                <a:t>期刊规范化的</a:t>
              </a:r>
              <a:endParaRPr lang="en-US" altLang="zh-CN" sz="1200" dirty="0">
                <a:solidFill>
                  <a:srgbClr val="4B4B4B"/>
                </a:solidFill>
                <a:latin typeface="+mn-lt"/>
                <a:ea typeface="+mn-ea"/>
                <a:cs typeface="+mn-ea"/>
                <a:sym typeface="+mn-lt"/>
              </a:endParaRPr>
            </a:p>
            <a:p>
              <a:pPr algn="ctr" eaLnBrk="1" hangingPunct="1">
                <a:defRPr/>
              </a:pPr>
              <a:r>
                <a:rPr lang="zh-CN" altLang="en-US" sz="1200" dirty="0">
                  <a:solidFill>
                    <a:srgbClr val="4B4B4B"/>
                  </a:solidFill>
                  <a:latin typeface="+mn-lt"/>
                  <a:ea typeface="+mn-ea"/>
                  <a:cs typeface="+mn-ea"/>
                  <a:sym typeface="+mn-lt"/>
                </a:rPr>
                <a:t>引文影响力</a:t>
              </a:r>
              <a:endParaRPr lang="en-US" sz="1200" dirty="0">
                <a:solidFill>
                  <a:srgbClr val="4B4B4B"/>
                </a:solidFill>
                <a:latin typeface="+mn-lt"/>
                <a:ea typeface="+mn-ea"/>
                <a:cs typeface="+mn-ea"/>
                <a:sym typeface="+mn-lt"/>
              </a:endParaRPr>
            </a:p>
          </p:txBody>
        </p:sp>
        <p:sp>
          <p:nvSpPr>
            <p:cNvPr id="44" name="TextBox 43"/>
            <p:cNvSpPr txBox="1">
              <a:spLocks noChangeArrowheads="1"/>
            </p:cNvSpPr>
            <p:nvPr/>
          </p:nvSpPr>
          <p:spPr bwMode="auto">
            <a:xfrm>
              <a:off x="3798887" y="6481237"/>
              <a:ext cx="1584325" cy="276999"/>
            </a:xfrm>
            <a:prstGeom prst="rect">
              <a:avLst/>
            </a:prstGeom>
            <a:solidFill>
              <a:schemeClr val="bg1">
                <a:lumMod val="95000"/>
              </a:schemeClr>
            </a:solidFill>
            <a:ln w="9525">
              <a:solidFill>
                <a:schemeClr val="accent1"/>
              </a:solidFill>
              <a:miter lim="800000"/>
              <a:headEnd/>
              <a:tailEnd/>
            </a:ln>
            <a:effectLst>
              <a:outerShdw blurRad="50800" dist="38100" dir="8100000" algn="tr" rotWithShape="0">
                <a:prstClr val="black">
                  <a:alpha val="40000"/>
                </a:prstClr>
              </a:outerShdw>
            </a:effec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defRPr/>
              </a:pPr>
              <a:r>
                <a:rPr lang="zh-CN" altLang="en-US" sz="1200" dirty="0">
                  <a:solidFill>
                    <a:srgbClr val="4B4B4B"/>
                  </a:solidFill>
                  <a:latin typeface="+mn-lt"/>
                  <a:ea typeface="+mn-ea"/>
                  <a:cs typeface="+mn-ea"/>
                  <a:sym typeface="+mn-lt"/>
                </a:rPr>
                <a:t>论文</a:t>
              </a:r>
              <a:r>
                <a:rPr lang="en-US" altLang="zh-CN" sz="1200" dirty="0">
                  <a:solidFill>
                    <a:srgbClr val="4B4B4B"/>
                  </a:solidFill>
                  <a:latin typeface="+mn-lt"/>
                  <a:ea typeface="+mn-ea"/>
                  <a:cs typeface="+mn-ea"/>
                  <a:sym typeface="+mn-lt"/>
                </a:rPr>
                <a:t>/</a:t>
              </a:r>
              <a:r>
                <a:rPr lang="zh-CN" altLang="en-US" sz="1200" dirty="0">
                  <a:solidFill>
                    <a:srgbClr val="4B4B4B"/>
                  </a:solidFill>
                  <a:latin typeface="+mn-lt"/>
                  <a:ea typeface="+mn-ea"/>
                  <a:cs typeface="+mn-ea"/>
                  <a:sym typeface="+mn-lt"/>
                </a:rPr>
                <a:t>教学</a:t>
              </a:r>
              <a:r>
                <a:rPr lang="en-US" altLang="zh-CN" sz="1200" dirty="0">
                  <a:solidFill>
                    <a:srgbClr val="4B4B4B"/>
                  </a:solidFill>
                  <a:latin typeface="+mn-lt"/>
                  <a:ea typeface="+mn-ea"/>
                  <a:cs typeface="+mn-ea"/>
                  <a:sym typeface="+mn-lt"/>
                </a:rPr>
                <a:t>+</a:t>
              </a:r>
              <a:r>
                <a:rPr lang="zh-CN" altLang="en-US" sz="1200" dirty="0">
                  <a:solidFill>
                    <a:srgbClr val="4B4B4B"/>
                  </a:solidFill>
                  <a:latin typeface="+mn-lt"/>
                  <a:ea typeface="+mn-ea"/>
                  <a:cs typeface="+mn-ea"/>
                  <a:sym typeface="+mn-lt"/>
                </a:rPr>
                <a:t>科研人员</a:t>
              </a:r>
              <a:endParaRPr lang="en-US" sz="1200" dirty="0">
                <a:solidFill>
                  <a:srgbClr val="4B4B4B"/>
                </a:solidFill>
                <a:latin typeface="+mn-lt"/>
                <a:ea typeface="+mn-ea"/>
                <a:cs typeface="+mn-ea"/>
                <a:sym typeface="+mn-lt"/>
              </a:endParaRPr>
            </a:p>
          </p:txBody>
        </p:sp>
        <p:sp>
          <p:nvSpPr>
            <p:cNvPr id="45" name="TextBox 44"/>
            <p:cNvSpPr txBox="1">
              <a:spLocks noChangeArrowheads="1"/>
            </p:cNvSpPr>
            <p:nvPr/>
          </p:nvSpPr>
          <p:spPr bwMode="auto">
            <a:xfrm>
              <a:off x="5549951" y="6481237"/>
              <a:ext cx="1584325" cy="276999"/>
            </a:xfrm>
            <a:prstGeom prst="rect">
              <a:avLst/>
            </a:prstGeom>
            <a:solidFill>
              <a:schemeClr val="bg1">
                <a:lumMod val="95000"/>
              </a:schemeClr>
            </a:solidFill>
            <a:ln w="9525">
              <a:solidFill>
                <a:schemeClr val="accent1"/>
              </a:solidFill>
              <a:miter lim="800000"/>
              <a:headEnd/>
              <a:tailEnd/>
            </a:ln>
            <a:effectLst>
              <a:outerShdw blurRad="50800" dist="38100" dir="8100000" algn="tr" rotWithShape="0">
                <a:prstClr val="black">
                  <a:alpha val="40000"/>
                </a:prstClr>
              </a:outerShdw>
            </a:effec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defRPr/>
              </a:pPr>
              <a:r>
                <a:rPr lang="zh-CN" altLang="en-US" sz="1200" dirty="0">
                  <a:solidFill>
                    <a:srgbClr val="4B4B4B"/>
                  </a:solidFill>
                  <a:latin typeface="+mn-lt"/>
                  <a:ea typeface="+mn-ea"/>
                  <a:cs typeface="+mn-ea"/>
                  <a:sym typeface="+mn-lt"/>
                </a:rPr>
                <a:t>论文</a:t>
              </a:r>
              <a:r>
                <a:rPr lang="en-US" altLang="zh-CN" sz="1200" dirty="0">
                  <a:solidFill>
                    <a:srgbClr val="4B4B4B"/>
                  </a:solidFill>
                  <a:latin typeface="+mn-lt"/>
                  <a:ea typeface="+mn-ea"/>
                  <a:cs typeface="+mn-ea"/>
                  <a:sym typeface="+mn-lt"/>
                </a:rPr>
                <a:t>/</a:t>
              </a:r>
              <a:r>
                <a:rPr lang="zh-CN" altLang="en-US" sz="1200" dirty="0">
                  <a:solidFill>
                    <a:srgbClr val="4B4B4B"/>
                  </a:solidFill>
                  <a:latin typeface="+mn-lt"/>
                  <a:ea typeface="+mn-ea"/>
                  <a:cs typeface="+mn-ea"/>
                  <a:sym typeface="+mn-lt"/>
                </a:rPr>
                <a:t>教学</a:t>
              </a:r>
              <a:r>
                <a:rPr lang="en-US" altLang="zh-CN" sz="1200" dirty="0">
                  <a:solidFill>
                    <a:srgbClr val="4B4B4B"/>
                  </a:solidFill>
                  <a:latin typeface="+mn-lt"/>
                  <a:ea typeface="+mn-ea"/>
                  <a:cs typeface="+mn-ea"/>
                  <a:sym typeface="+mn-lt"/>
                </a:rPr>
                <a:t>+</a:t>
              </a:r>
              <a:r>
                <a:rPr lang="zh-CN" altLang="en-US" sz="1200" dirty="0">
                  <a:solidFill>
                    <a:srgbClr val="4B4B4B"/>
                  </a:solidFill>
                  <a:latin typeface="+mn-lt"/>
                  <a:ea typeface="+mn-ea"/>
                  <a:cs typeface="+mn-ea"/>
                  <a:sym typeface="+mn-lt"/>
                </a:rPr>
                <a:t>科研人员</a:t>
              </a:r>
              <a:endParaRPr lang="en-US" sz="1200" dirty="0">
                <a:solidFill>
                  <a:srgbClr val="4B4B4B"/>
                </a:solidFill>
                <a:latin typeface="+mn-lt"/>
                <a:ea typeface="+mn-ea"/>
                <a:cs typeface="+mn-ea"/>
                <a:sym typeface="+mn-lt"/>
              </a:endParaRPr>
            </a:p>
          </p:txBody>
        </p:sp>
        <p:sp>
          <p:nvSpPr>
            <p:cNvPr id="47" name="TextBox 46"/>
            <p:cNvSpPr txBox="1">
              <a:spLocks noChangeArrowheads="1"/>
            </p:cNvSpPr>
            <p:nvPr/>
          </p:nvSpPr>
          <p:spPr bwMode="auto">
            <a:xfrm>
              <a:off x="215951" y="6049953"/>
              <a:ext cx="1584325" cy="276999"/>
            </a:xfrm>
            <a:prstGeom prst="rect">
              <a:avLst/>
            </a:prstGeom>
            <a:solidFill>
              <a:schemeClr val="bg1">
                <a:lumMod val="95000"/>
              </a:schemeClr>
            </a:solidFill>
            <a:ln w="9525">
              <a:solidFill>
                <a:schemeClr val="accent1"/>
              </a:solidFill>
              <a:miter lim="800000"/>
              <a:headEnd/>
              <a:tailEnd/>
            </a:ln>
            <a:effectLst>
              <a:outerShdw blurRad="50800" dist="38100" dir="8100000" algn="tr" rotWithShape="0">
                <a:prstClr val="black">
                  <a:alpha val="40000"/>
                </a:prstClr>
              </a:outerShdw>
            </a:effec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defRPr/>
              </a:pPr>
              <a:r>
                <a:rPr lang="zh-CN" altLang="en-US" sz="1200" dirty="0">
                  <a:solidFill>
                    <a:srgbClr val="4B4B4B"/>
                  </a:solidFill>
                  <a:latin typeface="+mn-lt"/>
                  <a:ea typeface="+mn-ea"/>
                  <a:cs typeface="+mn-ea"/>
                  <a:sym typeface="+mn-lt"/>
                </a:rPr>
                <a:t>国际合作论文</a:t>
              </a:r>
              <a:r>
                <a:rPr lang="en-US" altLang="zh-CN" sz="1200" dirty="0">
                  <a:solidFill>
                    <a:srgbClr val="4B4B4B"/>
                  </a:solidFill>
                  <a:latin typeface="+mn-lt"/>
                  <a:ea typeface="+mn-ea"/>
                  <a:cs typeface="+mn-ea"/>
                  <a:sym typeface="+mn-lt"/>
                </a:rPr>
                <a:t>/</a:t>
              </a:r>
              <a:r>
                <a:rPr lang="zh-CN" altLang="en-US" sz="1200" dirty="0">
                  <a:solidFill>
                    <a:srgbClr val="4B4B4B"/>
                  </a:solidFill>
                  <a:latin typeface="+mn-lt"/>
                  <a:ea typeface="+mn-ea"/>
                  <a:cs typeface="+mn-ea"/>
                  <a:sym typeface="+mn-lt"/>
                </a:rPr>
                <a:t>论文</a:t>
              </a:r>
              <a:endParaRPr lang="en-US" sz="1200" dirty="0">
                <a:solidFill>
                  <a:srgbClr val="4B4B4B"/>
                </a:solidFill>
                <a:latin typeface="+mn-lt"/>
                <a:ea typeface="+mn-ea"/>
                <a:cs typeface="+mn-ea"/>
                <a:sym typeface="+mn-lt"/>
              </a:endParaRPr>
            </a:p>
          </p:txBody>
        </p:sp>
        <p:sp>
          <p:nvSpPr>
            <p:cNvPr id="48" name="TextBox 47"/>
            <p:cNvSpPr txBox="1">
              <a:spLocks noChangeArrowheads="1"/>
            </p:cNvSpPr>
            <p:nvPr/>
          </p:nvSpPr>
          <p:spPr bwMode="auto">
            <a:xfrm>
              <a:off x="2016176" y="5865287"/>
              <a:ext cx="1584325" cy="461665"/>
            </a:xfrm>
            <a:prstGeom prst="rect">
              <a:avLst/>
            </a:prstGeom>
            <a:solidFill>
              <a:schemeClr val="bg1">
                <a:lumMod val="95000"/>
              </a:schemeClr>
            </a:solidFill>
            <a:ln w="9525">
              <a:solidFill>
                <a:schemeClr val="accent1"/>
              </a:solidFill>
              <a:miter lim="800000"/>
              <a:headEnd/>
              <a:tailEnd/>
            </a:ln>
            <a:effectLst>
              <a:outerShdw blurRad="50800" dist="38100" dir="8100000" algn="tr" rotWithShape="0">
                <a:prstClr val="black">
                  <a:alpha val="40000"/>
                </a:prstClr>
              </a:outerShdw>
            </a:effec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defRPr/>
              </a:pPr>
              <a:r>
                <a:rPr lang="zh-CN" altLang="en-US" sz="1200" dirty="0">
                  <a:solidFill>
                    <a:srgbClr val="4B4B4B"/>
                  </a:solidFill>
                  <a:latin typeface="+mn-lt"/>
                  <a:ea typeface="+mn-ea"/>
                  <a:cs typeface="+mn-ea"/>
                  <a:sym typeface="+mn-lt"/>
                </a:rPr>
                <a:t>研究收入</a:t>
              </a:r>
              <a:r>
                <a:rPr lang="en-US" altLang="zh-CN" sz="1200" dirty="0">
                  <a:solidFill>
                    <a:srgbClr val="4B4B4B"/>
                  </a:solidFill>
                  <a:latin typeface="+mn-lt"/>
                  <a:ea typeface="+mn-ea"/>
                  <a:cs typeface="+mn-ea"/>
                  <a:sym typeface="+mn-lt"/>
                </a:rPr>
                <a:t>/</a:t>
              </a:r>
              <a:r>
                <a:rPr lang="zh-CN" altLang="en-US" sz="1200" dirty="0">
                  <a:solidFill>
                    <a:srgbClr val="4B4B4B"/>
                  </a:solidFill>
                  <a:latin typeface="+mn-lt"/>
                  <a:ea typeface="+mn-ea"/>
                  <a:cs typeface="+mn-ea"/>
                  <a:sym typeface="+mn-lt"/>
                </a:rPr>
                <a:t>教学人员</a:t>
              </a:r>
              <a:r>
                <a:rPr lang="en-US" altLang="zh-CN" sz="1200" dirty="0">
                  <a:solidFill>
                    <a:srgbClr val="4B4B4B"/>
                  </a:solidFill>
                  <a:latin typeface="+mn-lt"/>
                  <a:ea typeface="+mn-ea"/>
                  <a:cs typeface="+mn-ea"/>
                  <a:sym typeface="+mn-lt"/>
                </a:rPr>
                <a:t>-</a:t>
              </a:r>
              <a:r>
                <a:rPr lang="zh-CN" altLang="en-US" sz="1200" dirty="0">
                  <a:solidFill>
                    <a:srgbClr val="4B4B4B"/>
                  </a:solidFill>
                  <a:latin typeface="+mn-lt"/>
                  <a:ea typeface="+mn-ea"/>
                  <a:cs typeface="+mn-ea"/>
                  <a:sym typeface="+mn-lt"/>
                </a:rPr>
                <a:t>规范化</a:t>
              </a:r>
              <a:endParaRPr lang="en-US" sz="1200" dirty="0">
                <a:solidFill>
                  <a:srgbClr val="4B4B4B"/>
                </a:solidFill>
                <a:latin typeface="+mn-lt"/>
                <a:ea typeface="+mn-ea"/>
                <a:cs typeface="+mn-ea"/>
                <a:sym typeface="+mn-lt"/>
              </a:endParaRPr>
            </a:p>
          </p:txBody>
        </p:sp>
        <p:sp>
          <p:nvSpPr>
            <p:cNvPr id="49" name="TextBox 48"/>
            <p:cNvSpPr txBox="1">
              <a:spLocks noChangeArrowheads="1"/>
            </p:cNvSpPr>
            <p:nvPr/>
          </p:nvSpPr>
          <p:spPr bwMode="auto">
            <a:xfrm>
              <a:off x="3798887" y="5865287"/>
              <a:ext cx="1584325" cy="461665"/>
            </a:xfrm>
            <a:prstGeom prst="rect">
              <a:avLst/>
            </a:prstGeom>
            <a:solidFill>
              <a:schemeClr val="bg1">
                <a:lumMod val="95000"/>
              </a:schemeClr>
            </a:solidFill>
            <a:ln w="9525">
              <a:solidFill>
                <a:schemeClr val="accent1"/>
              </a:solidFill>
              <a:miter lim="800000"/>
              <a:headEnd/>
              <a:tailEnd/>
            </a:ln>
            <a:effectLst>
              <a:outerShdw blurRad="50800" dist="38100" dir="8100000" algn="tr" rotWithShape="0">
                <a:prstClr val="black">
                  <a:alpha val="40000"/>
                </a:prstClr>
              </a:outerShdw>
            </a:effec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defRPr/>
              </a:pPr>
              <a:r>
                <a:rPr lang="zh-CN" altLang="en-US" sz="1200" dirty="0">
                  <a:solidFill>
                    <a:srgbClr val="4B4B4B"/>
                  </a:solidFill>
                  <a:latin typeface="+mn-lt"/>
                  <a:ea typeface="+mn-ea"/>
                  <a:cs typeface="+mn-ea"/>
                  <a:sym typeface="+mn-lt"/>
                </a:rPr>
                <a:t>横向研究收入</a:t>
              </a:r>
              <a:r>
                <a:rPr lang="en-US" altLang="zh-CN" sz="1200" dirty="0">
                  <a:solidFill>
                    <a:srgbClr val="4B4B4B"/>
                  </a:solidFill>
                  <a:latin typeface="+mn-lt"/>
                  <a:ea typeface="+mn-ea"/>
                  <a:cs typeface="+mn-ea"/>
                  <a:sym typeface="+mn-lt"/>
                </a:rPr>
                <a:t>/</a:t>
              </a:r>
              <a:r>
                <a:rPr lang="zh-CN" altLang="en-US" sz="1200" dirty="0">
                  <a:solidFill>
                    <a:srgbClr val="4B4B4B"/>
                  </a:solidFill>
                  <a:latin typeface="+mn-lt"/>
                  <a:ea typeface="+mn-ea"/>
                  <a:cs typeface="+mn-ea"/>
                  <a:sym typeface="+mn-lt"/>
                </a:rPr>
                <a:t>教学人员</a:t>
              </a:r>
              <a:endParaRPr lang="en-US" sz="1200" dirty="0">
                <a:solidFill>
                  <a:srgbClr val="4B4B4B"/>
                </a:solidFill>
                <a:latin typeface="+mn-lt"/>
                <a:ea typeface="+mn-ea"/>
                <a:cs typeface="+mn-ea"/>
                <a:sym typeface="+mn-lt"/>
              </a:endParaRPr>
            </a:p>
          </p:txBody>
        </p:sp>
        <p:sp>
          <p:nvSpPr>
            <p:cNvPr id="50" name="TextBox 49"/>
            <p:cNvSpPr txBox="1">
              <a:spLocks noChangeArrowheads="1"/>
            </p:cNvSpPr>
            <p:nvPr/>
          </p:nvSpPr>
          <p:spPr bwMode="auto">
            <a:xfrm>
              <a:off x="5549951" y="6049953"/>
              <a:ext cx="1584325" cy="276999"/>
            </a:xfrm>
            <a:prstGeom prst="rect">
              <a:avLst/>
            </a:prstGeom>
            <a:solidFill>
              <a:schemeClr val="bg1">
                <a:lumMod val="95000"/>
              </a:schemeClr>
            </a:solidFill>
            <a:ln w="9525">
              <a:solidFill>
                <a:schemeClr val="accent1"/>
              </a:solidFill>
              <a:miter lim="800000"/>
              <a:headEnd/>
              <a:tailEnd/>
            </a:ln>
            <a:effectLst>
              <a:outerShdw blurRad="50800" dist="38100" dir="8100000" algn="tr" rotWithShape="0">
                <a:prstClr val="black">
                  <a:alpha val="40000"/>
                </a:prstClr>
              </a:outerShdw>
            </a:effec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defRPr/>
              </a:pPr>
              <a:r>
                <a:rPr lang="zh-CN" altLang="en-US" sz="1200" dirty="0">
                  <a:solidFill>
                    <a:srgbClr val="4B4B4B"/>
                  </a:solidFill>
                  <a:latin typeface="+mn-lt"/>
                  <a:ea typeface="+mn-ea"/>
                  <a:cs typeface="+mn-ea"/>
                  <a:sym typeface="+mn-lt"/>
                </a:rPr>
                <a:t>研究声誉</a:t>
              </a:r>
              <a:r>
                <a:rPr lang="en-US" altLang="zh-CN" sz="1200" dirty="0">
                  <a:solidFill>
                    <a:srgbClr val="4B4B4B"/>
                  </a:solidFill>
                  <a:latin typeface="+mn-lt"/>
                  <a:ea typeface="+mn-ea"/>
                  <a:cs typeface="+mn-ea"/>
                  <a:sym typeface="+mn-lt"/>
                </a:rPr>
                <a:t>-</a:t>
              </a:r>
              <a:r>
                <a:rPr lang="zh-CN" altLang="en-US" sz="1200" dirty="0">
                  <a:solidFill>
                    <a:srgbClr val="4B4B4B"/>
                  </a:solidFill>
                  <a:latin typeface="+mn-lt"/>
                  <a:ea typeface="+mn-ea"/>
                  <a:cs typeface="+mn-ea"/>
                  <a:sym typeface="+mn-lt"/>
                </a:rPr>
                <a:t>全球</a:t>
              </a:r>
              <a:endParaRPr lang="en-US" sz="1200" dirty="0">
                <a:solidFill>
                  <a:srgbClr val="4B4B4B"/>
                </a:solidFill>
                <a:latin typeface="+mn-lt"/>
                <a:ea typeface="+mn-ea"/>
                <a:cs typeface="+mn-ea"/>
                <a:sym typeface="+mn-lt"/>
              </a:endParaRPr>
            </a:p>
          </p:txBody>
        </p:sp>
        <p:grpSp>
          <p:nvGrpSpPr>
            <p:cNvPr id="56" name="Group 55"/>
            <p:cNvGrpSpPr/>
            <p:nvPr/>
          </p:nvGrpSpPr>
          <p:grpSpPr>
            <a:xfrm>
              <a:off x="215951" y="3608819"/>
              <a:ext cx="6918325" cy="276999"/>
              <a:chOff x="-184099" y="3332594"/>
              <a:chExt cx="6918325" cy="276999"/>
            </a:xfrm>
          </p:grpSpPr>
          <p:sp>
            <p:nvSpPr>
              <p:cNvPr id="24" name="TextBox 23"/>
              <p:cNvSpPr txBox="1">
                <a:spLocks noChangeArrowheads="1"/>
              </p:cNvSpPr>
              <p:nvPr/>
            </p:nvSpPr>
            <p:spPr bwMode="auto">
              <a:xfrm>
                <a:off x="-184099" y="3332594"/>
                <a:ext cx="1584325" cy="276999"/>
              </a:xfrm>
              <a:prstGeom prst="rect">
                <a:avLst/>
              </a:prstGeom>
              <a:solidFill>
                <a:schemeClr val="bg1">
                  <a:lumMod val="95000"/>
                </a:schemeClr>
              </a:solidFill>
              <a:ln w="9525">
                <a:solidFill>
                  <a:schemeClr val="accent1"/>
                </a:solidFill>
                <a:miter lim="800000"/>
                <a:headEnd/>
                <a:tailEnd/>
              </a:ln>
              <a:effectLst>
                <a:outerShdw blurRad="50800" dist="38100" dir="8100000" algn="tr" rotWithShape="0">
                  <a:prstClr val="black">
                    <a:alpha val="40000"/>
                  </a:prstClr>
                </a:outerShdw>
              </a:effec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defRPr/>
                </a:pPr>
                <a:r>
                  <a:rPr lang="zh-CN" altLang="en-US" sz="1200" dirty="0">
                    <a:solidFill>
                      <a:srgbClr val="4B4B4B"/>
                    </a:solidFill>
                    <a:latin typeface="+mn-lt"/>
                    <a:ea typeface="+mn-ea"/>
                    <a:cs typeface="+mn-ea"/>
                    <a:sym typeface="+mn-lt"/>
                  </a:rPr>
                  <a:t>国家</a:t>
                </a:r>
                <a:endParaRPr lang="en-US" sz="1200" dirty="0">
                  <a:solidFill>
                    <a:srgbClr val="4B4B4B"/>
                  </a:solidFill>
                  <a:latin typeface="+mn-lt"/>
                  <a:ea typeface="+mn-ea"/>
                  <a:cs typeface="+mn-ea"/>
                  <a:sym typeface="+mn-lt"/>
                </a:endParaRPr>
              </a:p>
            </p:txBody>
          </p:sp>
          <p:sp>
            <p:nvSpPr>
              <p:cNvPr id="42" name="TextBox 41"/>
              <p:cNvSpPr txBox="1">
                <a:spLocks noChangeArrowheads="1"/>
              </p:cNvSpPr>
              <p:nvPr/>
            </p:nvSpPr>
            <p:spPr bwMode="auto">
              <a:xfrm>
                <a:off x="5149901" y="3332594"/>
                <a:ext cx="1584325" cy="276999"/>
              </a:xfrm>
              <a:prstGeom prst="rect">
                <a:avLst/>
              </a:prstGeom>
              <a:solidFill>
                <a:schemeClr val="bg1">
                  <a:lumMod val="95000"/>
                </a:schemeClr>
              </a:solidFill>
              <a:ln w="9525">
                <a:solidFill>
                  <a:schemeClr val="accent1"/>
                </a:solidFill>
                <a:miter lim="800000"/>
                <a:headEnd/>
                <a:tailEnd/>
              </a:ln>
              <a:effectLst>
                <a:outerShdw blurRad="50800" dist="38100" dir="8100000" algn="tr" rotWithShape="0">
                  <a:prstClr val="black">
                    <a:alpha val="40000"/>
                  </a:prstClr>
                </a:outerShdw>
              </a:effec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defRPr/>
                </a:pPr>
                <a:r>
                  <a:rPr lang="en-US" altLang="zh-CN" sz="1200" dirty="0">
                    <a:solidFill>
                      <a:srgbClr val="4B4B4B"/>
                    </a:solidFill>
                    <a:latin typeface="+mn-lt"/>
                    <a:ea typeface="+mn-ea"/>
                    <a:cs typeface="+mn-ea"/>
                    <a:sym typeface="+mn-lt"/>
                  </a:rPr>
                  <a:t>Department Level</a:t>
                </a:r>
                <a:endParaRPr lang="en-US" sz="1200" dirty="0">
                  <a:solidFill>
                    <a:srgbClr val="4B4B4B"/>
                  </a:solidFill>
                  <a:latin typeface="+mn-lt"/>
                  <a:ea typeface="+mn-ea"/>
                  <a:cs typeface="+mn-ea"/>
                  <a:sym typeface="+mn-lt"/>
                </a:endParaRPr>
              </a:p>
            </p:txBody>
          </p:sp>
          <p:sp>
            <p:nvSpPr>
              <p:cNvPr id="43" name="TextBox 42"/>
              <p:cNvSpPr txBox="1">
                <a:spLocks noChangeArrowheads="1"/>
              </p:cNvSpPr>
              <p:nvPr/>
            </p:nvSpPr>
            <p:spPr bwMode="auto">
              <a:xfrm>
                <a:off x="3398837" y="3332594"/>
                <a:ext cx="1584325" cy="276999"/>
              </a:xfrm>
              <a:prstGeom prst="rect">
                <a:avLst/>
              </a:prstGeom>
              <a:solidFill>
                <a:schemeClr val="bg1">
                  <a:lumMod val="95000"/>
                </a:schemeClr>
              </a:solidFill>
              <a:ln w="9525">
                <a:solidFill>
                  <a:schemeClr val="accent1"/>
                </a:solidFill>
                <a:miter lim="800000"/>
                <a:headEnd/>
                <a:tailEnd/>
              </a:ln>
              <a:effectLst>
                <a:outerShdw blurRad="50800" dist="38100" dir="8100000" algn="tr" rotWithShape="0">
                  <a:prstClr val="black">
                    <a:alpha val="40000"/>
                  </a:prstClr>
                </a:outerShdw>
              </a:effec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defRPr/>
                </a:pPr>
                <a:r>
                  <a:rPr lang="zh-CN" altLang="en-US" sz="1200" dirty="0">
                    <a:solidFill>
                      <a:srgbClr val="4B4B4B"/>
                    </a:solidFill>
                    <a:latin typeface="+mn-lt"/>
                    <a:ea typeface="+mn-ea"/>
                    <a:cs typeface="+mn-ea"/>
                    <a:sym typeface="+mn-lt"/>
                  </a:rPr>
                  <a:t>机构类型</a:t>
                </a:r>
                <a:endParaRPr lang="en-US" sz="1200" dirty="0">
                  <a:solidFill>
                    <a:srgbClr val="4B4B4B"/>
                  </a:solidFill>
                  <a:latin typeface="+mn-lt"/>
                  <a:ea typeface="+mn-ea"/>
                  <a:cs typeface="+mn-ea"/>
                  <a:sym typeface="+mn-lt"/>
                </a:endParaRPr>
              </a:p>
            </p:txBody>
          </p:sp>
          <p:sp>
            <p:nvSpPr>
              <p:cNvPr id="51" name="TextBox 50"/>
              <p:cNvSpPr txBox="1">
                <a:spLocks noChangeArrowheads="1"/>
              </p:cNvSpPr>
              <p:nvPr/>
            </p:nvSpPr>
            <p:spPr bwMode="auto">
              <a:xfrm>
                <a:off x="1616126" y="3332594"/>
                <a:ext cx="1584325" cy="276999"/>
              </a:xfrm>
              <a:prstGeom prst="rect">
                <a:avLst/>
              </a:prstGeom>
              <a:solidFill>
                <a:schemeClr val="bg1">
                  <a:lumMod val="95000"/>
                </a:schemeClr>
              </a:solidFill>
              <a:ln w="9525">
                <a:solidFill>
                  <a:schemeClr val="accent1"/>
                </a:solidFill>
                <a:miter lim="800000"/>
                <a:headEnd/>
                <a:tailEnd/>
              </a:ln>
              <a:effectLst>
                <a:outerShdw blurRad="50800" dist="38100" dir="8100000" algn="tr" rotWithShape="0">
                  <a:prstClr val="black">
                    <a:alpha val="40000"/>
                  </a:prstClr>
                </a:outerShdw>
              </a:effec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defRPr/>
                </a:pPr>
                <a:r>
                  <a:rPr lang="zh-CN" altLang="en-US" sz="1200" dirty="0">
                    <a:solidFill>
                      <a:srgbClr val="4B4B4B"/>
                    </a:solidFill>
                    <a:latin typeface="+mn-lt"/>
                    <a:ea typeface="+mn-ea"/>
                    <a:cs typeface="+mn-ea"/>
                    <a:sym typeface="+mn-lt"/>
                  </a:rPr>
                  <a:t>州</a:t>
                </a:r>
                <a:r>
                  <a:rPr lang="en-US" altLang="zh-CN" sz="1200" dirty="0">
                    <a:solidFill>
                      <a:srgbClr val="4B4B4B"/>
                    </a:solidFill>
                    <a:latin typeface="+mn-lt"/>
                    <a:ea typeface="+mn-ea"/>
                    <a:cs typeface="+mn-ea"/>
                    <a:sym typeface="+mn-lt"/>
                  </a:rPr>
                  <a:t>/</a:t>
                </a:r>
                <a:r>
                  <a:rPr lang="zh-CN" altLang="en-US" sz="1200" dirty="0">
                    <a:solidFill>
                      <a:srgbClr val="4B4B4B"/>
                    </a:solidFill>
                    <a:latin typeface="+mn-lt"/>
                    <a:ea typeface="+mn-ea"/>
                    <a:cs typeface="+mn-ea"/>
                    <a:sym typeface="+mn-lt"/>
                  </a:rPr>
                  <a:t>省归属</a:t>
                </a:r>
                <a:endParaRPr lang="en-US" sz="1200" dirty="0">
                  <a:solidFill>
                    <a:srgbClr val="4B4B4B"/>
                  </a:solidFill>
                  <a:latin typeface="+mn-lt"/>
                  <a:ea typeface="+mn-ea"/>
                  <a:cs typeface="+mn-ea"/>
                  <a:sym typeface="+mn-lt"/>
                </a:endParaRPr>
              </a:p>
            </p:txBody>
          </p:sp>
        </p:grpSp>
        <p:sp>
          <p:nvSpPr>
            <p:cNvPr id="52" name="TextBox 51"/>
            <p:cNvSpPr txBox="1">
              <a:spLocks noChangeArrowheads="1"/>
            </p:cNvSpPr>
            <p:nvPr/>
          </p:nvSpPr>
          <p:spPr bwMode="auto">
            <a:xfrm>
              <a:off x="215951" y="6481237"/>
              <a:ext cx="1584325" cy="276999"/>
            </a:xfrm>
            <a:prstGeom prst="rect">
              <a:avLst/>
            </a:prstGeom>
            <a:solidFill>
              <a:schemeClr val="bg1">
                <a:lumMod val="95000"/>
              </a:schemeClr>
            </a:solidFill>
            <a:ln w="9525">
              <a:solidFill>
                <a:schemeClr val="accent1"/>
              </a:solidFill>
              <a:miter lim="800000"/>
              <a:headEnd/>
              <a:tailEnd/>
            </a:ln>
            <a:effectLst>
              <a:outerShdw blurRad="50800" dist="38100" dir="8100000" algn="tr" rotWithShape="0">
                <a:prstClr val="black">
                  <a:alpha val="40000"/>
                </a:prstClr>
              </a:outerShdw>
            </a:effec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defRPr/>
              </a:pPr>
              <a:r>
                <a:rPr lang="zh-CN" altLang="en-US" sz="1200" dirty="0">
                  <a:solidFill>
                    <a:srgbClr val="4B4B4B"/>
                  </a:solidFill>
                  <a:latin typeface="+mn-lt"/>
                  <a:ea typeface="+mn-ea"/>
                  <a:cs typeface="+mn-ea"/>
                  <a:sym typeface="+mn-lt"/>
                </a:rPr>
                <a:t>国际学生</a:t>
              </a:r>
              <a:r>
                <a:rPr lang="en-US" altLang="zh-CN" sz="1200" dirty="0">
                  <a:solidFill>
                    <a:srgbClr val="4B4B4B"/>
                  </a:solidFill>
                  <a:latin typeface="+mn-lt"/>
                  <a:ea typeface="+mn-ea"/>
                  <a:cs typeface="+mn-ea"/>
                  <a:sym typeface="+mn-lt"/>
                </a:rPr>
                <a:t>/</a:t>
              </a:r>
              <a:r>
                <a:rPr lang="zh-CN" altLang="en-US" sz="1200" dirty="0">
                  <a:solidFill>
                    <a:srgbClr val="4B4B4B"/>
                  </a:solidFill>
                  <a:latin typeface="+mn-lt"/>
                  <a:ea typeface="+mn-ea"/>
                  <a:cs typeface="+mn-ea"/>
                  <a:sym typeface="+mn-lt"/>
                </a:rPr>
                <a:t>学生</a:t>
              </a:r>
              <a:endParaRPr lang="en-US" sz="1200" dirty="0">
                <a:solidFill>
                  <a:srgbClr val="4B4B4B"/>
                </a:solidFill>
                <a:latin typeface="+mn-lt"/>
                <a:ea typeface="+mn-ea"/>
                <a:cs typeface="+mn-ea"/>
                <a:sym typeface="+mn-lt"/>
              </a:endParaRPr>
            </a:p>
          </p:txBody>
        </p:sp>
        <p:sp>
          <p:nvSpPr>
            <p:cNvPr id="53" name="TextBox 52"/>
            <p:cNvSpPr txBox="1">
              <a:spLocks noChangeArrowheads="1"/>
            </p:cNvSpPr>
            <p:nvPr/>
          </p:nvSpPr>
          <p:spPr bwMode="auto">
            <a:xfrm>
              <a:off x="2016176" y="6481237"/>
              <a:ext cx="1584325" cy="276999"/>
            </a:xfrm>
            <a:prstGeom prst="rect">
              <a:avLst/>
            </a:prstGeom>
            <a:solidFill>
              <a:schemeClr val="bg1">
                <a:lumMod val="95000"/>
              </a:schemeClr>
            </a:solidFill>
            <a:ln w="9525">
              <a:solidFill>
                <a:schemeClr val="accent1"/>
              </a:solidFill>
              <a:miter lim="800000"/>
              <a:headEnd/>
              <a:tailEnd/>
            </a:ln>
            <a:effectLst>
              <a:outerShdw blurRad="50800" dist="38100" dir="8100000" algn="tr" rotWithShape="0">
                <a:prstClr val="black">
                  <a:alpha val="40000"/>
                </a:prstClr>
              </a:outerShdw>
            </a:effec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defRPr/>
              </a:pPr>
              <a:r>
                <a:rPr lang="zh-CN" altLang="en-US" sz="1200" dirty="0">
                  <a:solidFill>
                    <a:srgbClr val="4B4B4B"/>
                  </a:solidFill>
                  <a:latin typeface="+mn-lt"/>
                  <a:ea typeface="+mn-ea"/>
                  <a:cs typeface="+mn-ea"/>
                  <a:sym typeface="+mn-lt"/>
                </a:rPr>
                <a:t>教学声誉</a:t>
              </a:r>
              <a:r>
                <a:rPr lang="en-US" altLang="zh-CN" sz="1200" dirty="0">
                  <a:solidFill>
                    <a:srgbClr val="4B4B4B"/>
                  </a:solidFill>
                  <a:latin typeface="+mn-lt"/>
                  <a:ea typeface="+mn-ea"/>
                  <a:cs typeface="+mn-ea"/>
                  <a:sym typeface="+mn-lt"/>
                </a:rPr>
                <a:t>-</a:t>
              </a:r>
              <a:r>
                <a:rPr lang="zh-CN" altLang="en-US" sz="1200" dirty="0">
                  <a:solidFill>
                    <a:srgbClr val="4B4B4B"/>
                  </a:solidFill>
                  <a:latin typeface="+mn-lt"/>
                  <a:ea typeface="+mn-ea"/>
                  <a:cs typeface="+mn-ea"/>
                  <a:sym typeface="+mn-lt"/>
                </a:rPr>
                <a:t>全球</a:t>
              </a:r>
              <a:endParaRPr lang="en-US" sz="1200" dirty="0">
                <a:solidFill>
                  <a:srgbClr val="4B4B4B"/>
                </a:solidFill>
                <a:latin typeface="+mn-lt"/>
                <a:ea typeface="+mn-ea"/>
                <a:cs typeface="+mn-ea"/>
                <a:sym typeface="+mn-lt"/>
              </a:endParaRPr>
            </a:p>
          </p:txBody>
        </p:sp>
        <p:sp>
          <p:nvSpPr>
            <p:cNvPr id="54" name="TextBox 53"/>
            <p:cNvSpPr txBox="1">
              <a:spLocks noChangeArrowheads="1"/>
            </p:cNvSpPr>
            <p:nvPr/>
          </p:nvSpPr>
          <p:spPr bwMode="auto">
            <a:xfrm>
              <a:off x="3798887" y="5072156"/>
              <a:ext cx="1584325" cy="276999"/>
            </a:xfrm>
            <a:prstGeom prst="rect">
              <a:avLst/>
            </a:prstGeom>
            <a:solidFill>
              <a:schemeClr val="bg1">
                <a:lumMod val="95000"/>
              </a:schemeClr>
            </a:solidFill>
            <a:ln w="9525">
              <a:solidFill>
                <a:schemeClr val="accent1"/>
              </a:solidFill>
              <a:miter lim="800000"/>
              <a:headEnd/>
              <a:tailEnd/>
            </a:ln>
            <a:effectLst>
              <a:outerShdw blurRad="50800" dist="38100" dir="8100000" algn="tr" rotWithShape="0">
                <a:prstClr val="black">
                  <a:alpha val="40000"/>
                </a:prstClr>
              </a:outerShdw>
            </a:effec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defRPr/>
              </a:pPr>
              <a:r>
                <a:rPr lang="zh-CN" altLang="en-US" sz="1200" dirty="0">
                  <a:solidFill>
                    <a:srgbClr val="4B4B4B"/>
                  </a:solidFill>
                  <a:latin typeface="+mn-lt"/>
                  <a:ea typeface="+mn-ea"/>
                  <a:cs typeface="+mn-ea"/>
                  <a:sym typeface="+mn-lt"/>
                </a:rPr>
                <a:t>是否</a:t>
              </a:r>
              <a:r>
                <a:rPr lang="en-US" altLang="zh-CN" sz="1200" dirty="0">
                  <a:solidFill>
                    <a:srgbClr val="4B4B4B"/>
                  </a:solidFill>
                  <a:latin typeface="+mn-lt"/>
                  <a:ea typeface="+mn-ea"/>
                  <a:cs typeface="+mn-ea"/>
                  <a:sym typeface="+mn-lt"/>
                </a:rPr>
                <a:t>THE </a:t>
              </a:r>
              <a:r>
                <a:rPr lang="zh-CN" altLang="en-US" sz="1200" dirty="0">
                  <a:solidFill>
                    <a:srgbClr val="4B4B4B"/>
                  </a:solidFill>
                  <a:latin typeface="+mn-lt"/>
                  <a:ea typeface="+mn-ea"/>
                  <a:cs typeface="+mn-ea"/>
                  <a:sym typeface="+mn-lt"/>
                </a:rPr>
                <a:t>排名</a:t>
              </a:r>
              <a:endParaRPr lang="en-US" sz="1200" dirty="0">
                <a:solidFill>
                  <a:srgbClr val="4B4B4B"/>
                </a:solidFill>
                <a:latin typeface="+mn-lt"/>
                <a:ea typeface="+mn-ea"/>
                <a:cs typeface="+mn-ea"/>
                <a:sym typeface="+mn-lt"/>
              </a:endParaRPr>
            </a:p>
          </p:txBody>
        </p:sp>
        <p:sp>
          <p:nvSpPr>
            <p:cNvPr id="17" name="TextBox 16"/>
            <p:cNvSpPr txBox="1">
              <a:spLocks noChangeArrowheads="1"/>
            </p:cNvSpPr>
            <p:nvPr/>
          </p:nvSpPr>
          <p:spPr bwMode="auto">
            <a:xfrm>
              <a:off x="215951" y="2294751"/>
              <a:ext cx="1584325" cy="276999"/>
            </a:xfrm>
            <a:prstGeom prst="rect">
              <a:avLst/>
            </a:prstGeom>
            <a:solidFill>
              <a:schemeClr val="bg1">
                <a:lumMod val="95000"/>
              </a:schemeClr>
            </a:solidFill>
            <a:ln w="9525">
              <a:solidFill>
                <a:schemeClr val="accent1"/>
              </a:solidFill>
              <a:miter lim="800000"/>
              <a:headEnd/>
              <a:tailEnd/>
            </a:ln>
            <a:effectLst>
              <a:outerShdw blurRad="50800" dist="38100" dir="8100000" algn="tr" rotWithShape="0">
                <a:prstClr val="black">
                  <a:alpha val="40000"/>
                </a:prstClr>
              </a:outerShdw>
            </a:effec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defRPr/>
              </a:pPr>
              <a:r>
                <a:rPr lang="en-US" altLang="zh-CN" sz="1200" dirty="0">
                  <a:solidFill>
                    <a:srgbClr val="4B4B4B"/>
                  </a:solidFill>
                  <a:latin typeface="+mn-lt"/>
                  <a:ea typeface="+mn-ea"/>
                  <a:cs typeface="+mn-ea"/>
                  <a:sym typeface="+mn-lt"/>
                </a:rPr>
                <a:t>TOP1%</a:t>
              </a:r>
              <a:r>
                <a:rPr lang="zh-CN" altLang="en-US" sz="1200" dirty="0">
                  <a:solidFill>
                    <a:srgbClr val="4B4B4B"/>
                  </a:solidFill>
                  <a:latin typeface="+mn-lt"/>
                  <a:ea typeface="+mn-ea"/>
                  <a:cs typeface="+mn-ea"/>
                  <a:sym typeface="+mn-lt"/>
                </a:rPr>
                <a:t>论文百分比</a:t>
              </a:r>
              <a:endParaRPr lang="en-US" sz="1200" dirty="0">
                <a:solidFill>
                  <a:srgbClr val="4B4B4B"/>
                </a:solidFill>
                <a:latin typeface="+mn-lt"/>
                <a:ea typeface="+mn-ea"/>
                <a:cs typeface="+mn-ea"/>
                <a:sym typeface="+mn-lt"/>
              </a:endParaRPr>
            </a:p>
          </p:txBody>
        </p:sp>
        <p:sp>
          <p:nvSpPr>
            <p:cNvPr id="18" name="TextBox 17"/>
            <p:cNvSpPr txBox="1">
              <a:spLocks noChangeArrowheads="1"/>
            </p:cNvSpPr>
            <p:nvPr/>
          </p:nvSpPr>
          <p:spPr bwMode="auto">
            <a:xfrm>
              <a:off x="2016176" y="2294751"/>
              <a:ext cx="1584325" cy="276999"/>
            </a:xfrm>
            <a:prstGeom prst="rect">
              <a:avLst/>
            </a:prstGeom>
            <a:solidFill>
              <a:schemeClr val="bg1">
                <a:lumMod val="95000"/>
              </a:schemeClr>
            </a:solidFill>
            <a:ln w="9525">
              <a:solidFill>
                <a:schemeClr val="accent1"/>
              </a:solidFill>
              <a:miter lim="800000"/>
              <a:headEnd/>
              <a:tailEnd/>
            </a:ln>
            <a:effectLst>
              <a:outerShdw blurRad="50800" dist="38100" dir="8100000" algn="tr" rotWithShape="0">
                <a:prstClr val="black">
                  <a:alpha val="40000"/>
                </a:prstClr>
              </a:outerShdw>
            </a:effec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defRPr/>
              </a:pPr>
              <a:r>
                <a:rPr lang="en-US" altLang="zh-CN" sz="1200" dirty="0">
                  <a:solidFill>
                    <a:srgbClr val="4B4B4B"/>
                  </a:solidFill>
                  <a:latin typeface="+mn-lt"/>
                  <a:ea typeface="+mn-ea"/>
                  <a:cs typeface="+mn-ea"/>
                  <a:sym typeface="+mn-lt"/>
                </a:rPr>
                <a:t>TOP10%</a:t>
              </a:r>
              <a:r>
                <a:rPr lang="zh-CN" altLang="en-US" sz="1200" dirty="0">
                  <a:solidFill>
                    <a:srgbClr val="4B4B4B"/>
                  </a:solidFill>
                  <a:latin typeface="+mn-lt"/>
                  <a:ea typeface="+mn-ea"/>
                  <a:cs typeface="+mn-ea"/>
                  <a:sym typeface="+mn-lt"/>
                </a:rPr>
                <a:t>论文百分比</a:t>
              </a:r>
              <a:endParaRPr lang="en-US" sz="1200" dirty="0">
                <a:solidFill>
                  <a:srgbClr val="4B4B4B"/>
                </a:solidFill>
                <a:latin typeface="+mn-lt"/>
                <a:ea typeface="+mn-ea"/>
                <a:cs typeface="+mn-ea"/>
                <a:sym typeface="+mn-lt"/>
              </a:endParaRPr>
            </a:p>
          </p:txBody>
        </p:sp>
        <p:sp>
          <p:nvSpPr>
            <p:cNvPr id="38" name="TextBox 37"/>
            <p:cNvSpPr txBox="1">
              <a:spLocks noChangeArrowheads="1"/>
            </p:cNvSpPr>
            <p:nvPr/>
          </p:nvSpPr>
          <p:spPr bwMode="auto">
            <a:xfrm>
              <a:off x="5549951" y="2110085"/>
              <a:ext cx="1584325" cy="461665"/>
            </a:xfrm>
            <a:prstGeom prst="rect">
              <a:avLst/>
            </a:prstGeom>
            <a:solidFill>
              <a:schemeClr val="bg1">
                <a:lumMod val="95000"/>
              </a:schemeClr>
            </a:solidFill>
            <a:ln w="9525">
              <a:solidFill>
                <a:schemeClr val="accent1"/>
              </a:solidFill>
              <a:miter lim="800000"/>
              <a:headEnd/>
              <a:tailEnd/>
            </a:ln>
            <a:effectLst>
              <a:outerShdw blurRad="50800" dist="38100" dir="8100000" algn="tr" rotWithShape="0">
                <a:prstClr val="black">
                  <a:alpha val="40000"/>
                </a:prstClr>
              </a:outerShdw>
            </a:effec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defRPr/>
              </a:pPr>
              <a:r>
                <a:rPr lang="zh-CN" altLang="en-US" sz="1200" dirty="0">
                  <a:solidFill>
                    <a:srgbClr val="4B4B4B"/>
                  </a:solidFill>
                  <a:latin typeface="+mn-lt"/>
                  <a:ea typeface="+mn-ea"/>
                  <a:cs typeface="+mn-ea"/>
                  <a:sym typeface="+mn-lt"/>
                </a:rPr>
                <a:t>相对于全球平均水平的引文影响力</a:t>
              </a:r>
              <a:endParaRPr lang="en-US" sz="1200" dirty="0">
                <a:solidFill>
                  <a:srgbClr val="4B4B4B"/>
                </a:solidFill>
                <a:latin typeface="+mn-lt"/>
                <a:ea typeface="+mn-ea"/>
                <a:cs typeface="+mn-ea"/>
                <a:sym typeface="+mn-lt"/>
              </a:endParaRPr>
            </a:p>
          </p:txBody>
        </p:sp>
        <p:sp>
          <p:nvSpPr>
            <p:cNvPr id="57" name="TextBox 56"/>
            <p:cNvSpPr txBox="1">
              <a:spLocks noChangeArrowheads="1"/>
            </p:cNvSpPr>
            <p:nvPr/>
          </p:nvSpPr>
          <p:spPr bwMode="auto">
            <a:xfrm>
              <a:off x="3798887" y="2294751"/>
              <a:ext cx="1584325" cy="276999"/>
            </a:xfrm>
            <a:prstGeom prst="rect">
              <a:avLst/>
            </a:prstGeom>
            <a:solidFill>
              <a:schemeClr val="bg1">
                <a:lumMod val="95000"/>
              </a:schemeClr>
            </a:solidFill>
            <a:ln w="9525">
              <a:solidFill>
                <a:schemeClr val="accent1"/>
              </a:solidFill>
              <a:miter lim="800000"/>
              <a:headEnd/>
              <a:tailEnd/>
            </a:ln>
            <a:effectLst>
              <a:outerShdw blurRad="50800" dist="38100" dir="8100000" algn="tr" rotWithShape="0">
                <a:prstClr val="black">
                  <a:alpha val="40000"/>
                </a:prstClr>
              </a:outerShdw>
            </a:effec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defRPr/>
              </a:pPr>
              <a:r>
                <a:rPr lang="zh-CN" altLang="en-US" sz="1200" dirty="0">
                  <a:solidFill>
                    <a:srgbClr val="4B4B4B"/>
                  </a:solidFill>
                  <a:latin typeface="+mn-lt"/>
                  <a:ea typeface="+mn-ea"/>
                  <a:cs typeface="+mn-ea"/>
                  <a:sym typeface="+mn-lt"/>
                </a:rPr>
                <a:t>基线</a:t>
              </a:r>
              <a:endParaRPr lang="en-US" sz="1200" dirty="0">
                <a:solidFill>
                  <a:srgbClr val="4B4B4B"/>
                </a:solidFill>
                <a:latin typeface="+mn-lt"/>
                <a:ea typeface="+mn-ea"/>
                <a:cs typeface="+mn-ea"/>
                <a:sym typeface="+mn-lt"/>
              </a:endParaRPr>
            </a:p>
          </p:txBody>
        </p:sp>
      </p:grpSp>
    </p:spTree>
    <p:extLst>
      <p:ext uri="{BB962C8B-B14F-4D97-AF65-F5344CB8AC3E}">
        <p14:creationId xmlns:p14="http://schemas.microsoft.com/office/powerpoint/2010/main" val="16488894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bwMode="auto">
          <a:xfrm>
            <a:off x="712788" y="220663"/>
            <a:ext cx="7908925" cy="280987"/>
          </a:xfrm>
          <a:noFill/>
          <a:ln>
            <a:miter lim="800000"/>
            <a:headEnd/>
            <a:tailEnd/>
          </a:ln>
        </p:spPr>
        <p:txBody>
          <a:bodyPr vert="horz" wrap="square" numCol="1" anchor="t" anchorCtr="0" compatLnSpc="1">
            <a:prstTxWarp prst="textNoShape">
              <a:avLst/>
            </a:prstTxWarp>
          </a:bodyPr>
          <a:lstStyle/>
          <a:p>
            <a:r>
              <a:rPr lang="zh-CN" altLang="en-US" cap="none">
                <a:latin typeface="Arial Black" pitchFamily="34" charset="0"/>
                <a:cs typeface="Arial Black" pitchFamily="34" charset="0"/>
              </a:rPr>
              <a:t>典型分析指标</a:t>
            </a:r>
            <a:endParaRPr lang="en-US" cap="none">
              <a:latin typeface="Arial Black" pitchFamily="34" charset="0"/>
              <a:ea typeface="宋体" pitchFamily="2" charset="-122"/>
              <a:cs typeface="Arial Black" pitchFamily="34" charset="0"/>
            </a:endParaRPr>
          </a:p>
        </p:txBody>
      </p:sp>
      <p:sp>
        <p:nvSpPr>
          <p:cNvPr id="30723" name="Content Placeholder 2"/>
          <p:cNvSpPr>
            <a:spLocks noGrp="1"/>
          </p:cNvSpPr>
          <p:nvPr>
            <p:ph idx="1"/>
          </p:nvPr>
        </p:nvSpPr>
        <p:spPr bwMode="auto">
          <a:xfrm>
            <a:off x="323528" y="836712"/>
            <a:ext cx="8337550" cy="4735512"/>
          </a:xfrm>
          <a:noFill/>
          <a:ln>
            <a:miter lim="800000"/>
            <a:headEnd/>
            <a:tailEnd/>
          </a:ln>
        </p:spPr>
        <p:txBody>
          <a:bodyPr vert="horz" wrap="square" lIns="91440" tIns="45720" rIns="91440" bIns="45720" numCol="1" anchor="t" anchorCtr="0" compatLnSpc="1">
            <a:prstTxWarp prst="textNoShape">
              <a:avLst/>
            </a:prstTxWarp>
          </a:bodyPr>
          <a:lstStyle/>
          <a:p>
            <a:pPr marL="457200" indent="-457200">
              <a:buClr>
                <a:schemeClr val="bg2">
                  <a:lumMod val="75000"/>
                </a:schemeClr>
              </a:buClr>
              <a:buFont typeface="Arial" pitchFamily="34" charset="0"/>
              <a:buChar char="•"/>
            </a:pPr>
            <a:r>
              <a:rPr lang="zh-CN" altLang="en-US" sz="2400" b="1" dirty="0">
                <a:latin typeface="微软雅黑" pitchFamily="34" charset="-122"/>
                <a:ea typeface="微软雅黑" pitchFamily="34" charset="-122"/>
                <a:cs typeface="Arial" pitchFamily="34" charset="0"/>
              </a:rPr>
              <a:t>论文数</a:t>
            </a:r>
            <a:endParaRPr lang="en-US" altLang="zh-CN" sz="2400" b="1" dirty="0">
              <a:latin typeface="微软雅黑" pitchFamily="34" charset="-122"/>
              <a:ea typeface="微软雅黑" pitchFamily="34" charset="-122"/>
              <a:cs typeface="Arial" pitchFamily="34" charset="0"/>
            </a:endParaRPr>
          </a:p>
          <a:p>
            <a:pPr marL="457200" indent="-457200">
              <a:buClr>
                <a:schemeClr val="bg2">
                  <a:lumMod val="75000"/>
                </a:schemeClr>
              </a:buClr>
              <a:buFont typeface="Arial" pitchFamily="34" charset="0"/>
              <a:buChar char="•"/>
            </a:pPr>
            <a:r>
              <a:rPr lang="zh-CN" altLang="en-US" sz="2400" b="1" dirty="0">
                <a:solidFill>
                  <a:srgbClr val="0070C0"/>
                </a:solidFill>
                <a:latin typeface="微软雅黑" pitchFamily="34" charset="-122"/>
                <a:ea typeface="微软雅黑" pitchFamily="34" charset="-122"/>
                <a:cs typeface="Arial" pitchFamily="34" charset="0"/>
              </a:rPr>
              <a:t>学科规范化的引文影响力（</a:t>
            </a:r>
            <a:r>
              <a:rPr lang="en-US" altLang="zh-CN" sz="2400" b="1" dirty="0">
                <a:solidFill>
                  <a:srgbClr val="0070C0"/>
                </a:solidFill>
                <a:latin typeface="微软雅黑" pitchFamily="34" charset="-122"/>
                <a:ea typeface="微软雅黑" pitchFamily="34" charset="-122"/>
                <a:cs typeface="Arial" pitchFamily="34" charset="0"/>
              </a:rPr>
              <a:t>CNCI</a:t>
            </a:r>
            <a:r>
              <a:rPr lang="zh-CN" altLang="en-US" sz="2400" b="1" dirty="0">
                <a:solidFill>
                  <a:srgbClr val="0070C0"/>
                </a:solidFill>
                <a:latin typeface="微软雅黑" pitchFamily="34" charset="-122"/>
                <a:ea typeface="微软雅黑" pitchFamily="34" charset="-122"/>
                <a:cs typeface="Arial" pitchFamily="34" charset="0"/>
              </a:rPr>
              <a:t>）</a:t>
            </a:r>
            <a:endParaRPr lang="en-US" altLang="zh-CN" sz="2400" b="1" dirty="0">
              <a:solidFill>
                <a:srgbClr val="0070C0"/>
              </a:solidFill>
              <a:latin typeface="微软雅黑" pitchFamily="34" charset="-122"/>
              <a:ea typeface="微软雅黑" pitchFamily="34" charset="-122"/>
              <a:cs typeface="Arial" pitchFamily="34" charset="0"/>
            </a:endParaRPr>
          </a:p>
          <a:p>
            <a:pPr marL="457200" indent="-457200">
              <a:buClr>
                <a:schemeClr val="bg2">
                  <a:lumMod val="75000"/>
                </a:schemeClr>
              </a:buClr>
              <a:buFont typeface="Arial" pitchFamily="34" charset="0"/>
              <a:buChar char="•"/>
            </a:pPr>
            <a:r>
              <a:rPr lang="zh-CN" altLang="en-US" sz="2400" b="1" dirty="0">
                <a:latin typeface="微软雅黑" pitchFamily="34" charset="-122"/>
                <a:ea typeface="微软雅黑" pitchFamily="34" charset="-122"/>
                <a:cs typeface="Arial" pitchFamily="34" charset="0"/>
              </a:rPr>
              <a:t>高被引论文（百分比）</a:t>
            </a:r>
            <a:endParaRPr lang="en-US" altLang="zh-CN" sz="2400" b="1" dirty="0">
              <a:latin typeface="微软雅黑" pitchFamily="34" charset="-122"/>
              <a:ea typeface="微软雅黑" pitchFamily="34" charset="-122"/>
              <a:cs typeface="Arial" pitchFamily="34" charset="0"/>
            </a:endParaRPr>
          </a:p>
          <a:p>
            <a:pPr marL="457200" indent="-457200">
              <a:buClr>
                <a:schemeClr val="bg2">
                  <a:lumMod val="75000"/>
                </a:schemeClr>
              </a:buClr>
              <a:buFont typeface="Arial" pitchFamily="34" charset="0"/>
              <a:buChar char="•"/>
            </a:pPr>
            <a:r>
              <a:rPr lang="zh-CN" altLang="en-US" sz="2400" b="1" dirty="0">
                <a:latin typeface="微软雅黑" pitchFamily="34" charset="-122"/>
                <a:ea typeface="微软雅黑" pitchFamily="34" charset="-122"/>
                <a:cs typeface="Arial" pitchFamily="34" charset="0"/>
              </a:rPr>
              <a:t>国际合作论文（百分比）</a:t>
            </a:r>
            <a:endParaRPr lang="en-US" altLang="zh-CN" sz="2400" b="1" dirty="0">
              <a:latin typeface="微软雅黑" pitchFamily="34" charset="-122"/>
              <a:ea typeface="微软雅黑" pitchFamily="34" charset="-122"/>
              <a:cs typeface="Arial" pitchFamily="34" charset="0"/>
            </a:endParaRPr>
          </a:p>
          <a:p>
            <a:pPr marL="457200" indent="-457200">
              <a:buClr>
                <a:schemeClr val="bg2">
                  <a:lumMod val="75000"/>
                </a:schemeClr>
              </a:buClr>
              <a:buFont typeface="Arial" pitchFamily="34" charset="0"/>
              <a:buChar char="•"/>
            </a:pPr>
            <a:r>
              <a:rPr lang="zh-CN" altLang="en-US" sz="2400" b="1" dirty="0">
                <a:latin typeface="微软雅黑" pitchFamily="34" charset="-122"/>
                <a:ea typeface="微软雅黑" pitchFamily="34" charset="-122"/>
                <a:cs typeface="Arial" pitchFamily="34" charset="0"/>
              </a:rPr>
              <a:t>被引频次排名前</a:t>
            </a:r>
            <a:r>
              <a:rPr lang="en-US" altLang="zh-CN" sz="2400" b="1" dirty="0">
                <a:latin typeface="微软雅黑" pitchFamily="34" charset="-122"/>
                <a:ea typeface="微软雅黑" pitchFamily="34" charset="-122"/>
                <a:cs typeface="Arial" pitchFamily="34" charset="0"/>
              </a:rPr>
              <a:t>10%</a:t>
            </a:r>
            <a:r>
              <a:rPr lang="zh-CN" altLang="en-US" sz="2400" b="1" dirty="0">
                <a:latin typeface="微软雅黑" pitchFamily="34" charset="-122"/>
                <a:ea typeface="微软雅黑" pitchFamily="34" charset="-122"/>
                <a:cs typeface="Arial" pitchFamily="34" charset="0"/>
              </a:rPr>
              <a:t>的论文百分比</a:t>
            </a:r>
            <a:endParaRPr lang="en-US" altLang="zh-CN" sz="2400" b="1" dirty="0">
              <a:latin typeface="微软雅黑" pitchFamily="34" charset="-122"/>
              <a:ea typeface="微软雅黑" pitchFamily="34" charset="-122"/>
              <a:cs typeface="Arial" pitchFamily="34" charset="0"/>
            </a:endParaRPr>
          </a:p>
          <a:p>
            <a:pPr marL="457200" indent="-457200">
              <a:buClr>
                <a:schemeClr val="bg2">
                  <a:lumMod val="75000"/>
                </a:schemeClr>
              </a:buClr>
              <a:buFont typeface="Arial" pitchFamily="34" charset="0"/>
              <a:buChar char="•"/>
            </a:pPr>
            <a:r>
              <a:rPr lang="zh-CN" altLang="en-US" sz="2400" b="1" dirty="0">
                <a:solidFill>
                  <a:srgbClr val="0070C0"/>
                </a:solidFill>
                <a:latin typeface="微软雅黑" pitchFamily="34" charset="-122"/>
                <a:ea typeface="微软雅黑" pitchFamily="34" charset="-122"/>
                <a:cs typeface="Arial" pitchFamily="34" charset="0"/>
              </a:rPr>
              <a:t>学科百分位</a:t>
            </a:r>
            <a:endParaRPr lang="en-US" altLang="zh-CN" sz="2400" b="1" dirty="0">
              <a:solidFill>
                <a:srgbClr val="0070C0"/>
              </a:solidFill>
              <a:latin typeface="微软雅黑" pitchFamily="34" charset="-122"/>
              <a:ea typeface="微软雅黑" pitchFamily="34" charset="-122"/>
              <a:cs typeface="Arial" pitchFamily="34" charset="0"/>
            </a:endParaRPr>
          </a:p>
        </p:txBody>
      </p:sp>
      <p:sp>
        <p:nvSpPr>
          <p:cNvPr id="5" name="Title 1"/>
          <p:cNvSpPr txBox="1">
            <a:spLocks/>
          </p:cNvSpPr>
          <p:nvPr/>
        </p:nvSpPr>
        <p:spPr>
          <a:xfrm>
            <a:off x="374650" y="152400"/>
            <a:ext cx="8156448" cy="484632"/>
          </a:xfrm>
          <a:prstGeom prst="rect">
            <a:avLst/>
          </a:prstGeom>
          <a:solidFill>
            <a:schemeClr val="accent1">
              <a:lumMod val="75000"/>
            </a:schemeClr>
          </a:solidFill>
          <a:ln>
            <a:solidFill>
              <a:schemeClr val="accent1">
                <a:lumMod val="75000"/>
              </a:schemeClr>
            </a:solidFill>
          </a:ln>
        </p:spPr>
        <p:txBody>
          <a:bodyPr lIns="0" tIns="0" rIns="0" bIns="0" anchor="ctr"/>
          <a:lstStyle>
            <a:lvl1pPr algn="l" defTabSz="457200" rtl="0" eaLnBrk="0" fontAlgn="base" hangingPunct="0">
              <a:spcBef>
                <a:spcPct val="0"/>
              </a:spcBef>
              <a:spcAft>
                <a:spcPct val="0"/>
              </a:spcAft>
              <a:defRPr sz="1400" b="1" kern="1200" cap="all">
                <a:solidFill>
                  <a:srgbClr val="434544"/>
                </a:solidFill>
                <a:latin typeface="Arial Black"/>
                <a:ea typeface="+mj-ea"/>
                <a:cs typeface="Arial Black"/>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algn="ctr" eaLnBrk="1" hangingPunct="1">
              <a:defRPr/>
            </a:pPr>
            <a:r>
              <a:rPr lang="en-US" altLang="zh-CN" sz="2800" dirty="0">
                <a:solidFill>
                  <a:schemeClr val="bg1"/>
                </a:solidFill>
                <a:latin typeface="Arial" pitchFamily="34" charset="0"/>
                <a:ea typeface="黑体" pitchFamily="49" charset="-122"/>
                <a:cs typeface="Arial" pitchFamily="34" charset="0"/>
              </a:rPr>
              <a:t>InCites </a:t>
            </a:r>
            <a:r>
              <a:rPr lang="zh-CN" altLang="en-US" sz="2800" dirty="0">
                <a:solidFill>
                  <a:schemeClr val="bg1"/>
                </a:solidFill>
                <a:latin typeface="Arial" pitchFamily="34" charset="0"/>
                <a:ea typeface="黑体" panose="02010609060101010101" pitchFamily="49" charset="-122"/>
                <a:cs typeface="Arial" pitchFamily="34" charset="0"/>
              </a:rPr>
              <a:t>的典型分析指标</a:t>
            </a:r>
            <a:endParaRPr lang="en-US" altLang="zh-CN" sz="2800" dirty="0">
              <a:solidFill>
                <a:schemeClr val="bg1"/>
              </a:solidFill>
              <a:latin typeface="Arial" pitchFamily="34" charset="0"/>
              <a:ea typeface="黑体" panose="02010609060101010101" pitchFamily="49" charset="-122"/>
              <a:cs typeface="Arial" pitchFamily="34" charset="0"/>
            </a:endParaRPr>
          </a:p>
        </p:txBody>
      </p:sp>
      <p:pic>
        <p:nvPicPr>
          <p:cNvPr id="6" name="Picture 3"/>
          <p:cNvPicPr>
            <a:picLocks noChangeAspect="1" noChangeArrowheads="1"/>
          </p:cNvPicPr>
          <p:nvPr/>
        </p:nvPicPr>
        <p:blipFill>
          <a:blip r:embed="rId2" cstate="print"/>
          <a:srcRect b="58901"/>
          <a:stretch>
            <a:fillRect/>
          </a:stretch>
        </p:blipFill>
        <p:spPr bwMode="auto">
          <a:xfrm>
            <a:off x="530960" y="3563979"/>
            <a:ext cx="6864477" cy="925421"/>
          </a:xfrm>
          <a:prstGeom prst="rect">
            <a:avLst/>
          </a:prstGeom>
          <a:noFill/>
          <a:ln w="9525">
            <a:solidFill>
              <a:schemeClr val="accent1"/>
            </a:solidFill>
            <a:miter lim="800000"/>
            <a:headEnd/>
            <a:tailEnd/>
          </a:ln>
        </p:spPr>
      </p:pic>
      <p:pic>
        <p:nvPicPr>
          <p:cNvPr id="7" name="Picture 4"/>
          <p:cNvPicPr>
            <a:picLocks noChangeAspect="1" noChangeArrowheads="1"/>
          </p:cNvPicPr>
          <p:nvPr/>
        </p:nvPicPr>
        <p:blipFill>
          <a:blip r:embed="rId3" cstate="print"/>
          <a:srcRect b="60805"/>
          <a:stretch>
            <a:fillRect/>
          </a:stretch>
        </p:blipFill>
        <p:spPr bwMode="auto">
          <a:xfrm>
            <a:off x="1332237" y="4735482"/>
            <a:ext cx="6864477" cy="883302"/>
          </a:xfrm>
          <a:prstGeom prst="rect">
            <a:avLst/>
          </a:prstGeom>
          <a:noFill/>
          <a:ln w="9525">
            <a:solidFill>
              <a:schemeClr val="accent1"/>
            </a:solidFill>
            <a:miter lim="800000"/>
            <a:headEnd/>
            <a:tailEnd/>
          </a:ln>
        </p:spPr>
      </p:pic>
      <p:pic>
        <p:nvPicPr>
          <p:cNvPr id="8" name="Picture 5"/>
          <p:cNvPicPr>
            <a:picLocks noChangeAspect="1" noChangeArrowheads="1"/>
          </p:cNvPicPr>
          <p:nvPr/>
        </p:nvPicPr>
        <p:blipFill>
          <a:blip r:embed="rId4" cstate="print"/>
          <a:srcRect b="60583"/>
          <a:stretch>
            <a:fillRect/>
          </a:stretch>
        </p:blipFill>
        <p:spPr bwMode="auto">
          <a:xfrm>
            <a:off x="2279523" y="5962251"/>
            <a:ext cx="6864477" cy="895749"/>
          </a:xfrm>
          <a:prstGeom prst="rect">
            <a:avLst/>
          </a:prstGeom>
          <a:noFill/>
          <a:ln w="9525">
            <a:solidFill>
              <a:schemeClr val="accent1"/>
            </a:solid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sz="quarter" idx="13"/>
          </p:nvPr>
        </p:nvSpPr>
        <p:spPr/>
        <p:txBody>
          <a:bodyPr/>
          <a:lstStyle/>
          <a:p>
            <a:endParaRPr lang="en-US"/>
          </a:p>
        </p:txBody>
      </p:sp>
      <p:sp>
        <p:nvSpPr>
          <p:cNvPr id="7" name="Title 1"/>
          <p:cNvSpPr txBox="1">
            <a:spLocks/>
          </p:cNvSpPr>
          <p:nvPr/>
        </p:nvSpPr>
        <p:spPr>
          <a:xfrm>
            <a:off x="429570" y="514642"/>
            <a:ext cx="8390828" cy="399311"/>
          </a:xfrm>
          <a:prstGeom prst="rect">
            <a:avLst/>
          </a:prstGeom>
        </p:spPr>
        <p:txBody>
          <a:bodyPr vert="horz" lIns="0" tIns="0" rIns="0" bIns="0"/>
          <a:lstStyle/>
          <a:p>
            <a:pPr marR="0" lvl="0" indent="0" fontAlgn="auto">
              <a:lnSpc>
                <a:spcPct val="100000"/>
              </a:lnSpc>
              <a:spcBef>
                <a:spcPct val="0"/>
              </a:spcBef>
              <a:spcAft>
                <a:spcPts val="0"/>
              </a:spcAft>
              <a:buClrTx/>
              <a:buSzTx/>
              <a:buFontTx/>
              <a:buNone/>
              <a:tabLst/>
              <a:defRPr/>
            </a:pPr>
            <a:r>
              <a:rPr lang="zh-CN" altLang="en-US" sz="2900" b="1" dirty="0">
                <a:solidFill>
                  <a:srgbClr val="6817FF"/>
                </a:solidFill>
                <a:latin typeface="微软雅黑" panose="020B0503020204020204" pitchFamily="34" charset="-122"/>
                <a:ea typeface="微软雅黑" panose="020B0503020204020204" pitchFamily="34" charset="-122"/>
                <a:cs typeface="Arial" pitchFamily="34" charset="0"/>
              </a:rPr>
              <a:t>科研绩效评价指标的演化</a:t>
            </a:r>
            <a:endParaRPr lang="en-US" sz="2900" b="1" dirty="0">
              <a:solidFill>
                <a:srgbClr val="6817FF"/>
              </a:solidFill>
              <a:latin typeface="微软雅黑" panose="020B0503020204020204" pitchFamily="34" charset="-122"/>
              <a:ea typeface="微软雅黑" panose="020B0503020204020204" pitchFamily="34" charset="-122"/>
              <a:cs typeface="Arial" pitchFamily="34" charset="0"/>
            </a:endParaRPr>
          </a:p>
        </p:txBody>
      </p:sp>
      <p:grpSp>
        <p:nvGrpSpPr>
          <p:cNvPr id="24" name="Group 30"/>
          <p:cNvGrpSpPr>
            <a:grpSpLocks/>
          </p:cNvGrpSpPr>
          <p:nvPr/>
        </p:nvGrpSpPr>
        <p:grpSpPr bwMode="auto">
          <a:xfrm>
            <a:off x="271463" y="2348880"/>
            <a:ext cx="8872537" cy="2054225"/>
            <a:chOff x="271463" y="1643679"/>
            <a:chExt cx="8872539" cy="2054352"/>
          </a:xfrm>
        </p:grpSpPr>
        <p:cxnSp>
          <p:nvCxnSpPr>
            <p:cNvPr id="25" name="Straight Connector 59"/>
            <p:cNvCxnSpPr/>
            <p:nvPr/>
          </p:nvCxnSpPr>
          <p:spPr>
            <a:xfrm flipV="1">
              <a:off x="1036638" y="1643679"/>
              <a:ext cx="0" cy="1793986"/>
            </a:xfrm>
            <a:prstGeom prst="line">
              <a:avLst/>
            </a:prstGeom>
            <a:ln w="9525" cmpd="sng">
              <a:solidFill>
                <a:srgbClr val="7D7E7D"/>
              </a:solidFill>
            </a:ln>
          </p:spPr>
          <p:style>
            <a:lnRef idx="1">
              <a:schemeClr val="accent1"/>
            </a:lnRef>
            <a:fillRef idx="0">
              <a:schemeClr val="accent1"/>
            </a:fillRef>
            <a:effectRef idx="0">
              <a:schemeClr val="accent1"/>
            </a:effectRef>
            <a:fontRef idx="minor">
              <a:schemeClr val="tx1"/>
            </a:fontRef>
          </p:style>
        </p:cxnSp>
        <p:sp>
          <p:nvSpPr>
            <p:cNvPr id="26" name="Rectangle 60"/>
            <p:cNvSpPr/>
            <p:nvPr/>
          </p:nvSpPr>
          <p:spPr>
            <a:xfrm>
              <a:off x="1036638" y="1643679"/>
              <a:ext cx="1644650" cy="1593949"/>
            </a:xfrm>
            <a:prstGeom prst="rect">
              <a:avLst/>
            </a:prstGeom>
            <a:noFill/>
            <a:ln w="3175" cmpd="sng">
              <a:noFill/>
            </a:ln>
          </p:spPr>
          <p:style>
            <a:lnRef idx="2">
              <a:schemeClr val="accent1">
                <a:shade val="50000"/>
              </a:schemeClr>
            </a:lnRef>
            <a:fillRef idx="1">
              <a:schemeClr val="accent1"/>
            </a:fillRef>
            <a:effectRef idx="0">
              <a:schemeClr val="accent1"/>
            </a:effectRef>
            <a:fontRef idx="minor">
              <a:schemeClr val="lt1"/>
            </a:fontRef>
          </p:style>
          <p:txBody>
            <a:bodyPr tIns="0" rIns="0" bIns="0"/>
            <a:lstStyle/>
            <a:p>
              <a:pPr fontAlgn="auto">
                <a:lnSpc>
                  <a:spcPct val="90000"/>
                </a:lnSpc>
                <a:spcBef>
                  <a:spcPts val="0"/>
                </a:spcBef>
                <a:spcAft>
                  <a:spcPts val="0"/>
                </a:spcAft>
                <a:defRPr/>
              </a:pPr>
              <a:r>
                <a:rPr lang="zh-CN" altLang="en-US" sz="1600" b="1" dirty="0">
                  <a:solidFill>
                    <a:srgbClr val="404040"/>
                  </a:solidFill>
                  <a:latin typeface="微软雅黑" pitchFamily="34" charset="-122"/>
                  <a:ea typeface="微软雅黑" pitchFamily="34" charset="-122"/>
                  <a:cs typeface="Arial"/>
                </a:rPr>
                <a:t>发表论文的绝对数量</a:t>
              </a:r>
              <a:endParaRPr lang="en-US" altLang="zh-CN" sz="1600" b="1" dirty="0">
                <a:solidFill>
                  <a:srgbClr val="404040"/>
                </a:solidFill>
                <a:latin typeface="微软雅黑" pitchFamily="34" charset="-122"/>
                <a:ea typeface="微软雅黑" pitchFamily="34" charset="-122"/>
                <a:cs typeface="Arial"/>
              </a:endParaRPr>
            </a:p>
            <a:p>
              <a:pPr fontAlgn="auto">
                <a:lnSpc>
                  <a:spcPct val="90000"/>
                </a:lnSpc>
                <a:spcBef>
                  <a:spcPts val="0"/>
                </a:spcBef>
                <a:spcAft>
                  <a:spcPts val="0"/>
                </a:spcAft>
                <a:defRPr/>
              </a:pPr>
              <a:endParaRPr lang="en-US" sz="1300" dirty="0">
                <a:solidFill>
                  <a:srgbClr val="404040"/>
                </a:solidFill>
                <a:latin typeface="微软雅黑" pitchFamily="34" charset="-122"/>
                <a:ea typeface="微软雅黑" pitchFamily="34" charset="-122"/>
                <a:cs typeface="Arial"/>
              </a:endParaRPr>
            </a:p>
            <a:p>
              <a:pPr fontAlgn="auto">
                <a:lnSpc>
                  <a:spcPct val="90000"/>
                </a:lnSpc>
                <a:spcBef>
                  <a:spcPts val="0"/>
                </a:spcBef>
                <a:spcAft>
                  <a:spcPts val="0"/>
                </a:spcAft>
                <a:defRPr/>
              </a:pPr>
              <a:r>
                <a:rPr lang="zh-CN" altLang="en-US" sz="1300" dirty="0">
                  <a:solidFill>
                    <a:srgbClr val="404040"/>
                  </a:solidFill>
                  <a:latin typeface="微软雅黑" pitchFamily="34" charset="-122"/>
                  <a:ea typeface="微软雅黑" pitchFamily="34" charset="-122"/>
                  <a:cs typeface="Arial"/>
                </a:rPr>
                <a:t>问题：</a:t>
              </a:r>
              <a:endParaRPr lang="en-US" altLang="zh-CN" sz="1300" dirty="0">
                <a:solidFill>
                  <a:srgbClr val="404040"/>
                </a:solidFill>
                <a:latin typeface="微软雅黑" pitchFamily="34" charset="-122"/>
                <a:ea typeface="微软雅黑" pitchFamily="34" charset="-122"/>
                <a:cs typeface="Arial"/>
              </a:endParaRPr>
            </a:p>
            <a:p>
              <a:pPr fontAlgn="auto">
                <a:lnSpc>
                  <a:spcPct val="90000"/>
                </a:lnSpc>
                <a:spcBef>
                  <a:spcPts val="0"/>
                </a:spcBef>
                <a:spcAft>
                  <a:spcPts val="0"/>
                </a:spcAft>
                <a:defRPr/>
              </a:pPr>
              <a:r>
                <a:rPr lang="zh-CN" altLang="en-US" sz="1300" dirty="0">
                  <a:solidFill>
                    <a:srgbClr val="404040"/>
                  </a:solidFill>
                  <a:latin typeface="微软雅黑" pitchFamily="34" charset="-122"/>
                  <a:ea typeface="微软雅黑" pitchFamily="34" charset="-122"/>
                  <a:cs typeface="Arial"/>
                </a:rPr>
                <a:t>发表</a:t>
              </a:r>
              <a:r>
                <a:rPr lang="en-US" altLang="zh-CN" sz="1300" dirty="0">
                  <a:solidFill>
                    <a:srgbClr val="404040"/>
                  </a:solidFill>
                  <a:latin typeface="微软雅黑" pitchFamily="34" charset="-122"/>
                  <a:ea typeface="微软雅黑" pitchFamily="34" charset="-122"/>
                  <a:cs typeface="Arial"/>
                </a:rPr>
                <a:t>1000</a:t>
              </a:r>
              <a:r>
                <a:rPr lang="zh-CN" altLang="en-US" sz="1300" dirty="0">
                  <a:solidFill>
                    <a:srgbClr val="404040"/>
                  </a:solidFill>
                  <a:latin typeface="微软雅黑" pitchFamily="34" charset="-122"/>
                  <a:ea typeface="微软雅黑" pitchFamily="34" charset="-122"/>
                  <a:cs typeface="Arial"/>
                </a:rPr>
                <a:t>篇的机构就一定优于发表</a:t>
              </a:r>
              <a:r>
                <a:rPr lang="en-US" altLang="zh-CN" sz="1300" dirty="0">
                  <a:solidFill>
                    <a:srgbClr val="404040"/>
                  </a:solidFill>
                  <a:latin typeface="微软雅黑" pitchFamily="34" charset="-122"/>
                  <a:ea typeface="微软雅黑" pitchFamily="34" charset="-122"/>
                  <a:cs typeface="Arial"/>
                </a:rPr>
                <a:t>900</a:t>
              </a:r>
              <a:r>
                <a:rPr lang="zh-CN" altLang="en-US" sz="1300" dirty="0">
                  <a:solidFill>
                    <a:srgbClr val="404040"/>
                  </a:solidFill>
                  <a:latin typeface="微软雅黑" pitchFamily="34" charset="-122"/>
                  <a:ea typeface="微软雅黑" pitchFamily="34" charset="-122"/>
                  <a:cs typeface="Arial"/>
                </a:rPr>
                <a:t>篇的吗？</a:t>
              </a:r>
              <a:endParaRPr lang="en-US" sz="1300" dirty="0">
                <a:solidFill>
                  <a:srgbClr val="404040"/>
                </a:solidFill>
                <a:latin typeface="微软雅黑" pitchFamily="34" charset="-122"/>
                <a:ea typeface="微软雅黑" pitchFamily="34" charset="-122"/>
                <a:cs typeface="Arial"/>
              </a:endParaRPr>
            </a:p>
          </p:txBody>
        </p:sp>
        <p:cxnSp>
          <p:nvCxnSpPr>
            <p:cNvPr id="27" name="Straight Connector 61"/>
            <p:cNvCxnSpPr/>
            <p:nvPr/>
          </p:nvCxnSpPr>
          <p:spPr>
            <a:xfrm>
              <a:off x="271463" y="3566260"/>
              <a:ext cx="8629652"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8" name="Oval 62"/>
            <p:cNvSpPr/>
            <p:nvPr/>
          </p:nvSpPr>
          <p:spPr>
            <a:xfrm>
              <a:off x="928688" y="3404325"/>
              <a:ext cx="219075" cy="293706"/>
            </a:xfrm>
            <a:prstGeom prst="ellipse">
              <a:avLst/>
            </a:prstGeom>
            <a:solidFill>
              <a:schemeClr val="tx1">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sz="1300">
                <a:latin typeface="微软雅黑" pitchFamily="34" charset="-122"/>
                <a:ea typeface="微软雅黑" pitchFamily="34" charset="-122"/>
                <a:cs typeface="Arial"/>
              </a:endParaRPr>
            </a:p>
          </p:txBody>
        </p:sp>
        <p:cxnSp>
          <p:nvCxnSpPr>
            <p:cNvPr id="29" name="Straight Connector 70"/>
            <p:cNvCxnSpPr/>
            <p:nvPr/>
          </p:nvCxnSpPr>
          <p:spPr>
            <a:xfrm flipV="1">
              <a:off x="5165726" y="1700833"/>
              <a:ext cx="0" cy="1793986"/>
            </a:xfrm>
            <a:prstGeom prst="line">
              <a:avLst/>
            </a:prstGeom>
            <a:ln w="9525" cmpd="sng">
              <a:solidFill>
                <a:srgbClr val="7D7E7D"/>
              </a:solidFill>
            </a:ln>
          </p:spPr>
          <p:style>
            <a:lnRef idx="1">
              <a:schemeClr val="accent1"/>
            </a:lnRef>
            <a:fillRef idx="0">
              <a:schemeClr val="accent1"/>
            </a:fillRef>
            <a:effectRef idx="0">
              <a:schemeClr val="accent1"/>
            </a:effectRef>
            <a:fontRef idx="minor">
              <a:schemeClr val="tx1"/>
            </a:fontRef>
          </p:style>
        </p:cxnSp>
        <p:sp>
          <p:nvSpPr>
            <p:cNvPr id="30" name="Oval 75"/>
            <p:cNvSpPr/>
            <p:nvPr/>
          </p:nvSpPr>
          <p:spPr>
            <a:xfrm>
              <a:off x="5037139" y="3391624"/>
              <a:ext cx="220662" cy="293706"/>
            </a:xfrm>
            <a:prstGeom prst="ellipse">
              <a:avLst/>
            </a:prstGeom>
            <a:solidFill>
              <a:schemeClr val="tx1">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sz="1300">
                <a:latin typeface="微软雅黑" pitchFamily="34" charset="-122"/>
                <a:ea typeface="微软雅黑" pitchFamily="34" charset="-122"/>
                <a:cs typeface="Arial"/>
              </a:endParaRPr>
            </a:p>
          </p:txBody>
        </p:sp>
        <p:cxnSp>
          <p:nvCxnSpPr>
            <p:cNvPr id="31" name="Straight Connector 77"/>
            <p:cNvCxnSpPr/>
            <p:nvPr/>
          </p:nvCxnSpPr>
          <p:spPr>
            <a:xfrm flipV="1">
              <a:off x="7440615" y="1643679"/>
              <a:ext cx="0" cy="1793986"/>
            </a:xfrm>
            <a:prstGeom prst="line">
              <a:avLst/>
            </a:prstGeom>
            <a:ln w="9525" cmpd="sng">
              <a:solidFill>
                <a:srgbClr val="7D7E7D"/>
              </a:solidFill>
            </a:ln>
          </p:spPr>
          <p:style>
            <a:lnRef idx="1">
              <a:schemeClr val="accent1"/>
            </a:lnRef>
            <a:fillRef idx="0">
              <a:schemeClr val="accent1"/>
            </a:fillRef>
            <a:effectRef idx="0">
              <a:schemeClr val="accent1"/>
            </a:effectRef>
            <a:fontRef idx="minor">
              <a:schemeClr val="tx1"/>
            </a:fontRef>
          </p:style>
        </p:cxnSp>
        <p:sp>
          <p:nvSpPr>
            <p:cNvPr id="32" name="Oval 79"/>
            <p:cNvSpPr/>
            <p:nvPr/>
          </p:nvSpPr>
          <p:spPr>
            <a:xfrm>
              <a:off x="7332665" y="3404325"/>
              <a:ext cx="220662" cy="293706"/>
            </a:xfrm>
            <a:prstGeom prst="ellipse">
              <a:avLst/>
            </a:prstGeom>
            <a:solidFill>
              <a:schemeClr val="tx1">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sz="1300">
                <a:latin typeface="微软雅黑" pitchFamily="34" charset="-122"/>
                <a:ea typeface="微软雅黑" pitchFamily="34" charset="-122"/>
                <a:cs typeface="Arial"/>
              </a:endParaRPr>
            </a:p>
          </p:txBody>
        </p:sp>
        <p:cxnSp>
          <p:nvCxnSpPr>
            <p:cNvPr id="33" name="Straight Connector 81"/>
            <p:cNvCxnSpPr/>
            <p:nvPr/>
          </p:nvCxnSpPr>
          <p:spPr>
            <a:xfrm flipV="1">
              <a:off x="3059114" y="1643679"/>
              <a:ext cx="0" cy="1793986"/>
            </a:xfrm>
            <a:prstGeom prst="line">
              <a:avLst/>
            </a:prstGeom>
            <a:ln w="9525" cmpd="sng">
              <a:solidFill>
                <a:srgbClr val="7D7E7D"/>
              </a:solidFill>
            </a:ln>
          </p:spPr>
          <p:style>
            <a:lnRef idx="1">
              <a:schemeClr val="accent1"/>
            </a:lnRef>
            <a:fillRef idx="0">
              <a:schemeClr val="accent1"/>
            </a:fillRef>
            <a:effectRef idx="0">
              <a:schemeClr val="accent1"/>
            </a:effectRef>
            <a:fontRef idx="minor">
              <a:schemeClr val="tx1"/>
            </a:fontRef>
          </p:style>
        </p:cxnSp>
        <p:sp>
          <p:nvSpPr>
            <p:cNvPr id="34" name="Oval 83"/>
            <p:cNvSpPr/>
            <p:nvPr/>
          </p:nvSpPr>
          <p:spPr>
            <a:xfrm>
              <a:off x="2947989" y="3391624"/>
              <a:ext cx="220662" cy="293706"/>
            </a:xfrm>
            <a:prstGeom prst="ellipse">
              <a:avLst/>
            </a:prstGeom>
            <a:solidFill>
              <a:schemeClr val="tx1">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sz="1300">
                <a:latin typeface="微软雅黑" pitchFamily="34" charset="-122"/>
                <a:ea typeface="微软雅黑" pitchFamily="34" charset="-122"/>
                <a:cs typeface="Arial"/>
              </a:endParaRPr>
            </a:p>
          </p:txBody>
        </p:sp>
        <p:sp>
          <p:nvSpPr>
            <p:cNvPr id="35" name="Rectangle 25"/>
            <p:cNvSpPr/>
            <p:nvPr/>
          </p:nvSpPr>
          <p:spPr>
            <a:xfrm>
              <a:off x="3168651" y="1700833"/>
              <a:ext cx="1625600" cy="1058928"/>
            </a:xfrm>
            <a:prstGeom prst="rect">
              <a:avLst/>
            </a:prstGeom>
            <a:noFill/>
            <a:ln w="3175" cmpd="sng">
              <a:noFill/>
            </a:ln>
          </p:spPr>
          <p:style>
            <a:lnRef idx="2">
              <a:schemeClr val="accent1">
                <a:shade val="50000"/>
              </a:schemeClr>
            </a:lnRef>
            <a:fillRef idx="1">
              <a:schemeClr val="accent1"/>
            </a:fillRef>
            <a:effectRef idx="0">
              <a:schemeClr val="accent1"/>
            </a:effectRef>
            <a:fontRef idx="minor">
              <a:schemeClr val="lt1"/>
            </a:fontRef>
          </p:style>
          <p:txBody>
            <a:bodyPr tIns="0" rIns="0" bIns="0"/>
            <a:lstStyle/>
            <a:p>
              <a:pPr fontAlgn="auto">
                <a:lnSpc>
                  <a:spcPct val="90000"/>
                </a:lnSpc>
                <a:spcBef>
                  <a:spcPts val="0"/>
                </a:spcBef>
                <a:spcAft>
                  <a:spcPts val="0"/>
                </a:spcAft>
                <a:defRPr/>
              </a:pPr>
              <a:r>
                <a:rPr lang="zh-CN" altLang="en-US" sz="1600" b="1" dirty="0">
                  <a:solidFill>
                    <a:srgbClr val="404040"/>
                  </a:solidFill>
                  <a:latin typeface="微软雅黑" pitchFamily="34" charset="-122"/>
                  <a:ea typeface="微软雅黑" pitchFamily="34" charset="-122"/>
                  <a:cs typeface="Arial"/>
                </a:rPr>
                <a:t>发表论文的被引次数</a:t>
              </a:r>
              <a:endParaRPr lang="en-US" altLang="zh-CN" sz="1600" b="1" dirty="0">
                <a:solidFill>
                  <a:srgbClr val="404040"/>
                </a:solidFill>
                <a:latin typeface="微软雅黑" pitchFamily="34" charset="-122"/>
                <a:ea typeface="微软雅黑" pitchFamily="34" charset="-122"/>
                <a:cs typeface="Arial"/>
              </a:endParaRPr>
            </a:p>
            <a:p>
              <a:pPr fontAlgn="auto">
                <a:lnSpc>
                  <a:spcPct val="90000"/>
                </a:lnSpc>
                <a:spcBef>
                  <a:spcPts val="0"/>
                </a:spcBef>
                <a:spcAft>
                  <a:spcPts val="0"/>
                </a:spcAft>
                <a:defRPr/>
              </a:pPr>
              <a:endParaRPr lang="en-US" sz="1300" dirty="0">
                <a:solidFill>
                  <a:srgbClr val="404040"/>
                </a:solidFill>
                <a:latin typeface="微软雅黑" pitchFamily="34" charset="-122"/>
                <a:ea typeface="微软雅黑" pitchFamily="34" charset="-122"/>
                <a:cs typeface="Arial"/>
              </a:endParaRPr>
            </a:p>
            <a:p>
              <a:pPr fontAlgn="auto">
                <a:lnSpc>
                  <a:spcPct val="90000"/>
                </a:lnSpc>
                <a:spcBef>
                  <a:spcPts val="0"/>
                </a:spcBef>
                <a:spcAft>
                  <a:spcPts val="0"/>
                </a:spcAft>
                <a:defRPr/>
              </a:pPr>
              <a:r>
                <a:rPr lang="zh-CN" altLang="en-US" sz="1300" dirty="0">
                  <a:solidFill>
                    <a:srgbClr val="404040"/>
                  </a:solidFill>
                  <a:latin typeface="微软雅黑" pitchFamily="34" charset="-122"/>
                  <a:ea typeface="微软雅黑" pitchFamily="34" charset="-122"/>
                  <a:cs typeface="Arial"/>
                </a:rPr>
                <a:t>问题：</a:t>
              </a:r>
              <a:endParaRPr lang="en-US" altLang="zh-CN" sz="1300" dirty="0">
                <a:solidFill>
                  <a:srgbClr val="404040"/>
                </a:solidFill>
                <a:latin typeface="微软雅黑" pitchFamily="34" charset="-122"/>
                <a:ea typeface="微软雅黑" pitchFamily="34" charset="-122"/>
                <a:cs typeface="Arial"/>
              </a:endParaRPr>
            </a:p>
            <a:p>
              <a:pPr fontAlgn="auto">
                <a:lnSpc>
                  <a:spcPct val="90000"/>
                </a:lnSpc>
                <a:spcBef>
                  <a:spcPts val="0"/>
                </a:spcBef>
                <a:spcAft>
                  <a:spcPts val="0"/>
                </a:spcAft>
                <a:defRPr/>
              </a:pPr>
              <a:r>
                <a:rPr lang="zh-CN" altLang="en-US" sz="1300" dirty="0">
                  <a:solidFill>
                    <a:srgbClr val="404040"/>
                  </a:solidFill>
                  <a:latin typeface="微软雅黑" pitchFamily="34" charset="-122"/>
                  <a:ea typeface="微软雅黑" pitchFamily="34" charset="-122"/>
                  <a:cs typeface="Arial"/>
                </a:rPr>
                <a:t>被引用</a:t>
              </a:r>
              <a:r>
                <a:rPr lang="en-US" altLang="zh-CN" sz="1300" dirty="0">
                  <a:solidFill>
                    <a:srgbClr val="404040"/>
                  </a:solidFill>
                  <a:latin typeface="微软雅黑" pitchFamily="34" charset="-122"/>
                  <a:ea typeface="微软雅黑" pitchFamily="34" charset="-122"/>
                  <a:cs typeface="Arial"/>
                </a:rPr>
                <a:t>100</a:t>
              </a:r>
              <a:r>
                <a:rPr lang="zh-CN" altLang="en-US" sz="1300" dirty="0">
                  <a:solidFill>
                    <a:srgbClr val="404040"/>
                  </a:solidFill>
                  <a:latin typeface="微软雅黑" pitchFamily="34" charset="-122"/>
                  <a:ea typeface="微软雅黑" pitchFamily="34" charset="-122"/>
                  <a:cs typeface="Arial"/>
                </a:rPr>
                <a:t>次的文章就一定优于被引</a:t>
              </a:r>
              <a:r>
                <a:rPr lang="en-US" altLang="zh-CN" sz="1300" dirty="0">
                  <a:solidFill>
                    <a:srgbClr val="404040"/>
                  </a:solidFill>
                  <a:latin typeface="微软雅黑" pitchFamily="34" charset="-122"/>
                  <a:ea typeface="微软雅黑" pitchFamily="34" charset="-122"/>
                  <a:cs typeface="Arial"/>
                </a:rPr>
                <a:t>90</a:t>
              </a:r>
              <a:r>
                <a:rPr lang="zh-CN" altLang="en-US" sz="1300" dirty="0">
                  <a:solidFill>
                    <a:srgbClr val="404040"/>
                  </a:solidFill>
                  <a:latin typeface="微软雅黑" pitchFamily="34" charset="-122"/>
                  <a:ea typeface="微软雅黑" pitchFamily="34" charset="-122"/>
                  <a:cs typeface="Arial"/>
                </a:rPr>
                <a:t>次的吗？</a:t>
              </a:r>
              <a:endParaRPr lang="en-US" sz="1300" dirty="0">
                <a:solidFill>
                  <a:srgbClr val="404040"/>
                </a:solidFill>
                <a:latin typeface="微软雅黑" pitchFamily="34" charset="-122"/>
                <a:ea typeface="微软雅黑" pitchFamily="34" charset="-122"/>
                <a:cs typeface="Arial"/>
              </a:endParaRPr>
            </a:p>
          </p:txBody>
        </p:sp>
        <p:sp>
          <p:nvSpPr>
            <p:cNvPr id="36" name="Rectangle 26"/>
            <p:cNvSpPr/>
            <p:nvPr/>
          </p:nvSpPr>
          <p:spPr>
            <a:xfrm>
              <a:off x="5351464" y="1700833"/>
              <a:ext cx="1644650" cy="1593949"/>
            </a:xfrm>
            <a:prstGeom prst="rect">
              <a:avLst/>
            </a:prstGeom>
            <a:noFill/>
            <a:ln w="3175" cmpd="sng">
              <a:noFill/>
            </a:ln>
          </p:spPr>
          <p:style>
            <a:lnRef idx="2">
              <a:schemeClr val="accent1">
                <a:shade val="50000"/>
              </a:schemeClr>
            </a:lnRef>
            <a:fillRef idx="1">
              <a:schemeClr val="accent1"/>
            </a:fillRef>
            <a:effectRef idx="0">
              <a:schemeClr val="accent1"/>
            </a:effectRef>
            <a:fontRef idx="minor">
              <a:schemeClr val="lt1"/>
            </a:fontRef>
          </p:style>
          <p:txBody>
            <a:bodyPr tIns="0" rIns="0" bIns="0"/>
            <a:lstStyle/>
            <a:p>
              <a:pPr fontAlgn="auto">
                <a:lnSpc>
                  <a:spcPct val="90000"/>
                </a:lnSpc>
                <a:spcBef>
                  <a:spcPts val="0"/>
                </a:spcBef>
                <a:spcAft>
                  <a:spcPts val="0"/>
                </a:spcAft>
                <a:defRPr/>
              </a:pPr>
              <a:r>
                <a:rPr lang="zh-CN" altLang="en-US" sz="1600" b="1" dirty="0">
                  <a:solidFill>
                    <a:srgbClr val="404040"/>
                  </a:solidFill>
                  <a:latin typeface="微软雅黑" pitchFamily="34" charset="-122"/>
                  <a:ea typeface="微软雅黑" pitchFamily="34" charset="-122"/>
                  <a:cs typeface="Arial"/>
                </a:rPr>
                <a:t>考虑到学科和出版年代差异后的比较</a:t>
              </a:r>
              <a:endParaRPr lang="en-US" altLang="zh-CN" sz="1600" b="1" dirty="0">
                <a:solidFill>
                  <a:srgbClr val="404040"/>
                </a:solidFill>
                <a:latin typeface="微软雅黑" pitchFamily="34" charset="-122"/>
                <a:ea typeface="微软雅黑" pitchFamily="34" charset="-122"/>
                <a:cs typeface="Arial"/>
              </a:endParaRPr>
            </a:p>
            <a:p>
              <a:pPr fontAlgn="auto">
                <a:lnSpc>
                  <a:spcPct val="90000"/>
                </a:lnSpc>
                <a:spcBef>
                  <a:spcPts val="0"/>
                </a:spcBef>
                <a:spcAft>
                  <a:spcPts val="0"/>
                </a:spcAft>
                <a:defRPr/>
              </a:pPr>
              <a:endParaRPr lang="en-US" sz="1300" dirty="0">
                <a:solidFill>
                  <a:srgbClr val="404040"/>
                </a:solidFill>
                <a:latin typeface="微软雅黑" pitchFamily="34" charset="-122"/>
                <a:ea typeface="微软雅黑" pitchFamily="34" charset="-122"/>
                <a:cs typeface="Arial"/>
              </a:endParaRPr>
            </a:p>
            <a:p>
              <a:pPr fontAlgn="auto">
                <a:lnSpc>
                  <a:spcPct val="90000"/>
                </a:lnSpc>
                <a:spcBef>
                  <a:spcPts val="0"/>
                </a:spcBef>
                <a:spcAft>
                  <a:spcPts val="0"/>
                </a:spcAft>
                <a:defRPr/>
              </a:pPr>
              <a:r>
                <a:rPr lang="zh-CN" altLang="en-US" sz="1300" dirty="0">
                  <a:solidFill>
                    <a:srgbClr val="404040"/>
                  </a:solidFill>
                  <a:latin typeface="微软雅黑" pitchFamily="34" charset="-122"/>
                  <a:ea typeface="微软雅黑" pitchFamily="34" charset="-122"/>
                  <a:cs typeface="Arial"/>
                </a:rPr>
                <a:t>问题：</a:t>
              </a:r>
              <a:endParaRPr lang="en-US" altLang="zh-CN" sz="1300" dirty="0">
                <a:solidFill>
                  <a:srgbClr val="404040"/>
                </a:solidFill>
                <a:latin typeface="微软雅黑" pitchFamily="34" charset="-122"/>
                <a:ea typeface="微软雅黑" pitchFamily="34" charset="-122"/>
                <a:cs typeface="Arial"/>
              </a:endParaRPr>
            </a:p>
            <a:p>
              <a:pPr fontAlgn="auto">
                <a:lnSpc>
                  <a:spcPct val="90000"/>
                </a:lnSpc>
                <a:spcBef>
                  <a:spcPts val="0"/>
                </a:spcBef>
                <a:spcAft>
                  <a:spcPts val="0"/>
                </a:spcAft>
                <a:defRPr/>
              </a:pPr>
              <a:r>
                <a:rPr lang="zh-CN" altLang="en-US" sz="1300" dirty="0">
                  <a:solidFill>
                    <a:srgbClr val="404040"/>
                  </a:solidFill>
                  <a:latin typeface="微软雅黑" pitchFamily="34" charset="-122"/>
                  <a:ea typeface="微软雅黑" pitchFamily="34" charset="-122"/>
                  <a:cs typeface="Arial"/>
                </a:rPr>
                <a:t>当绝对数量差异较大时如何比较？</a:t>
              </a:r>
              <a:endParaRPr lang="en-US" sz="1300" dirty="0">
                <a:solidFill>
                  <a:srgbClr val="404040"/>
                </a:solidFill>
                <a:latin typeface="微软雅黑" pitchFamily="34" charset="-122"/>
                <a:ea typeface="微软雅黑" pitchFamily="34" charset="-122"/>
                <a:cs typeface="Arial"/>
              </a:endParaRPr>
            </a:p>
          </p:txBody>
        </p:sp>
        <p:sp>
          <p:nvSpPr>
            <p:cNvPr id="37" name="Rectangle 27"/>
            <p:cNvSpPr/>
            <p:nvPr/>
          </p:nvSpPr>
          <p:spPr>
            <a:xfrm>
              <a:off x="7497765" y="1888193"/>
              <a:ext cx="1646237" cy="466754"/>
            </a:xfrm>
            <a:prstGeom prst="rect">
              <a:avLst/>
            </a:prstGeom>
            <a:noFill/>
            <a:ln w="3175" cmpd="sng">
              <a:noFill/>
            </a:ln>
          </p:spPr>
          <p:style>
            <a:lnRef idx="2">
              <a:schemeClr val="accent1">
                <a:shade val="50000"/>
              </a:schemeClr>
            </a:lnRef>
            <a:fillRef idx="1">
              <a:schemeClr val="accent1"/>
            </a:fillRef>
            <a:effectRef idx="0">
              <a:schemeClr val="accent1"/>
            </a:effectRef>
            <a:fontRef idx="minor">
              <a:schemeClr val="lt1"/>
            </a:fontRef>
          </p:style>
          <p:txBody>
            <a:bodyPr tIns="0" rIns="0" bIns="0"/>
            <a:lstStyle/>
            <a:p>
              <a:pPr fontAlgn="auto">
                <a:lnSpc>
                  <a:spcPct val="90000"/>
                </a:lnSpc>
                <a:spcBef>
                  <a:spcPts val="0"/>
                </a:spcBef>
                <a:spcAft>
                  <a:spcPts val="0"/>
                </a:spcAft>
                <a:defRPr/>
              </a:pPr>
              <a:r>
                <a:rPr lang="zh-CN" altLang="en-US" sz="1600" b="1" dirty="0">
                  <a:solidFill>
                    <a:srgbClr val="404040"/>
                  </a:solidFill>
                  <a:latin typeface="微软雅黑" pitchFamily="34" charset="-122"/>
                  <a:ea typeface="微软雅黑" pitchFamily="34" charset="-122"/>
                  <a:cs typeface="Arial"/>
                </a:rPr>
                <a:t>一系列相对指标的组合</a:t>
              </a:r>
              <a:endParaRPr lang="en-US" altLang="zh-CN" sz="1600" b="1" dirty="0">
                <a:solidFill>
                  <a:srgbClr val="404040"/>
                </a:solidFill>
                <a:latin typeface="微软雅黑" pitchFamily="34" charset="-122"/>
                <a:ea typeface="微软雅黑" pitchFamily="34" charset="-122"/>
                <a:cs typeface="Arial"/>
              </a:endParaRPr>
            </a:p>
            <a:p>
              <a:pPr fontAlgn="auto">
                <a:lnSpc>
                  <a:spcPct val="90000"/>
                </a:lnSpc>
                <a:spcBef>
                  <a:spcPts val="0"/>
                </a:spcBef>
                <a:spcAft>
                  <a:spcPts val="0"/>
                </a:spcAft>
                <a:defRPr/>
              </a:pPr>
              <a:endParaRPr lang="en-US" sz="1300" dirty="0">
                <a:solidFill>
                  <a:srgbClr val="404040"/>
                </a:solidFill>
                <a:latin typeface="微软雅黑" pitchFamily="34" charset="-122"/>
                <a:ea typeface="微软雅黑" pitchFamily="34" charset="-122"/>
                <a:cs typeface="Arial"/>
              </a:endParaRPr>
            </a:p>
          </p:txBody>
        </p:sp>
      </p:grpSp>
    </p:spTree>
    <p:extLst>
      <p:ext uri="{BB962C8B-B14F-4D97-AF65-F5344CB8AC3E}">
        <p14:creationId xmlns:p14="http://schemas.microsoft.com/office/powerpoint/2010/main" val="15113318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5" name="TextBox 4"/>
          <p:cNvSpPr txBox="1">
            <a:spLocks noChangeArrowheads="1"/>
          </p:cNvSpPr>
          <p:nvPr/>
        </p:nvSpPr>
        <p:spPr bwMode="auto">
          <a:xfrm>
            <a:off x="276226" y="368301"/>
            <a:ext cx="8162925" cy="523220"/>
          </a:xfrm>
          <a:prstGeom prst="rect">
            <a:avLst/>
          </a:prstGeom>
          <a:noFill/>
          <a:ln w="9525">
            <a:noFill/>
            <a:miter lim="800000"/>
            <a:headEnd/>
            <a:tailEnd/>
          </a:ln>
        </p:spPr>
        <p:txBody>
          <a:bodyPr>
            <a:spAutoFit/>
          </a:bodyPr>
          <a:lstStyle/>
          <a:p>
            <a:endParaRPr lang="en-US" altLang="en-US" sz="2800" b="1">
              <a:solidFill>
                <a:srgbClr val="0070C0"/>
              </a:solidFill>
              <a:latin typeface="微软雅黑" pitchFamily="34" charset="-122"/>
              <a:ea typeface="微软雅黑" pitchFamily="34" charset="-122"/>
            </a:endParaRPr>
          </a:p>
        </p:txBody>
      </p:sp>
      <p:cxnSp>
        <p:nvCxnSpPr>
          <p:cNvPr id="6" name="Straight Connector 5"/>
          <p:cNvCxnSpPr/>
          <p:nvPr/>
        </p:nvCxnSpPr>
        <p:spPr>
          <a:xfrm>
            <a:off x="328614" y="1136651"/>
            <a:ext cx="6950075" cy="0"/>
          </a:xfrm>
          <a:prstGeom prst="line">
            <a:avLst/>
          </a:prstGeom>
          <a:ln w="19050">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51559" name="Picture 24"/>
          <p:cNvPicPr>
            <a:picLocks noChangeAspect="1" noChangeArrowheads="1"/>
          </p:cNvPicPr>
          <p:nvPr/>
        </p:nvPicPr>
        <p:blipFill>
          <a:blip r:embed="rId3" cstate="print"/>
          <a:srcRect/>
          <a:stretch>
            <a:fillRect/>
          </a:stretch>
        </p:blipFill>
        <p:spPr bwMode="auto">
          <a:xfrm>
            <a:off x="6343651" y="3589867"/>
            <a:ext cx="2790825" cy="2313517"/>
          </a:xfrm>
          <a:prstGeom prst="rect">
            <a:avLst/>
          </a:prstGeom>
          <a:noFill/>
          <a:ln w="9525">
            <a:noFill/>
            <a:miter lim="800000"/>
            <a:headEnd/>
            <a:tailEnd/>
          </a:ln>
        </p:spPr>
      </p:pic>
      <p:pic>
        <p:nvPicPr>
          <p:cNvPr id="151560" name="Picture 23"/>
          <p:cNvPicPr>
            <a:picLocks noChangeAspect="1" noChangeArrowheads="1"/>
          </p:cNvPicPr>
          <p:nvPr/>
        </p:nvPicPr>
        <p:blipFill>
          <a:blip r:embed="rId4" cstate="print"/>
          <a:srcRect/>
          <a:stretch>
            <a:fillRect/>
          </a:stretch>
        </p:blipFill>
        <p:spPr bwMode="auto">
          <a:xfrm>
            <a:off x="0" y="3572933"/>
            <a:ext cx="6889750" cy="2330451"/>
          </a:xfrm>
          <a:prstGeom prst="rect">
            <a:avLst/>
          </a:prstGeom>
          <a:noFill/>
          <a:ln w="9525">
            <a:noFill/>
            <a:miter lim="800000"/>
            <a:headEnd/>
            <a:tailEnd/>
          </a:ln>
        </p:spPr>
      </p:pic>
      <p:sp>
        <p:nvSpPr>
          <p:cNvPr id="12" name="Rounded Rectangle 11"/>
          <p:cNvSpPr/>
          <p:nvPr/>
        </p:nvSpPr>
        <p:spPr>
          <a:xfrm>
            <a:off x="7562851" y="4256617"/>
            <a:ext cx="352425" cy="330200"/>
          </a:xfrm>
          <a:prstGeom prst="roundRect">
            <a:avLst/>
          </a:prstGeom>
          <a:noFill/>
          <a:ln w="19050" cap="flat" cmpd="sng" algn="ctr">
            <a:solidFill>
              <a:srgbClr val="FF6600"/>
            </a:solidFill>
            <a:prstDash val="solid"/>
          </a:ln>
          <a:effectLst>
            <a:outerShdw blurRad="63500" sx="102000" sy="102000" algn="ctr" rotWithShape="0">
              <a:prstClr val="black">
                <a:alpha val="40000"/>
              </a:prstClr>
            </a:outerShdw>
          </a:effectLst>
        </p:spPr>
        <p:txBody>
          <a:bodyPr anchor="ctr"/>
          <a:lstStyle/>
          <a:p>
            <a:pPr algn="ctr" defTabSz="914400" fontAlgn="auto">
              <a:spcBef>
                <a:spcPct val="50000"/>
              </a:spcBef>
              <a:spcAft>
                <a:spcPts val="0"/>
              </a:spcAft>
              <a:defRPr/>
            </a:pPr>
            <a:endParaRPr lang="en-US" sz="2400" kern="0">
              <a:solidFill>
                <a:srgbClr val="FFFFFF"/>
              </a:solidFill>
              <a:latin typeface="微软雅黑" pitchFamily="34" charset="-122"/>
              <a:ea typeface="微软雅黑" pitchFamily="34" charset="-122"/>
            </a:endParaRPr>
          </a:p>
        </p:txBody>
      </p:sp>
      <p:sp>
        <p:nvSpPr>
          <p:cNvPr id="13" name="Rectangular Callout 12"/>
          <p:cNvSpPr/>
          <p:nvPr/>
        </p:nvSpPr>
        <p:spPr>
          <a:xfrm>
            <a:off x="6010276" y="1640418"/>
            <a:ext cx="1304925" cy="1490133"/>
          </a:xfrm>
          <a:prstGeom prst="wedgeRectCallout">
            <a:avLst>
              <a:gd name="adj1" fmla="val -14994"/>
              <a:gd name="adj2" fmla="val 78702"/>
            </a:avLst>
          </a:prstGeom>
          <a:solidFill>
            <a:srgbClr val="FFFFFF"/>
          </a:solidFill>
          <a:ln w="19050" cap="flat" cmpd="sng" algn="ctr">
            <a:solidFill>
              <a:srgbClr val="FF6600"/>
            </a:solidFill>
            <a:prstDash val="solid"/>
          </a:ln>
          <a:effectLst>
            <a:outerShdw blurRad="63500" sx="102000" sy="102000" algn="ctr" rotWithShape="0">
              <a:prstClr val="black">
                <a:alpha val="40000"/>
              </a:prstClr>
            </a:outerShdw>
          </a:effectLst>
        </p:spPr>
        <p:txBody>
          <a:bodyPr anchor="ctr"/>
          <a:lstStyle/>
          <a:p>
            <a:pPr defTabSz="914400" fontAlgn="auto">
              <a:spcBef>
                <a:spcPct val="50000"/>
              </a:spcBef>
              <a:spcAft>
                <a:spcPts val="0"/>
              </a:spcAft>
              <a:defRPr/>
            </a:pPr>
            <a:r>
              <a:rPr lang="en-GB" sz="1100" b="1" kern="0" dirty="0">
                <a:solidFill>
                  <a:srgbClr val="4B4B4B"/>
                </a:solidFill>
                <a:latin typeface="楷体" pitchFamily="49" charset="-122"/>
                <a:ea typeface="楷体" pitchFamily="49" charset="-122"/>
              </a:rPr>
              <a:t>2006</a:t>
            </a:r>
            <a:r>
              <a:rPr lang="zh-CN" altLang="en-US" sz="1100" b="1" kern="0" dirty="0">
                <a:solidFill>
                  <a:srgbClr val="4B4B4B"/>
                </a:solidFill>
                <a:latin typeface="楷体" pitchFamily="49" charset="-122"/>
                <a:ea typeface="楷体" pitchFamily="49" charset="-122"/>
              </a:rPr>
              <a:t>年</a:t>
            </a:r>
            <a:r>
              <a:rPr lang="zh-CN" altLang="en-US" sz="1100" kern="0" dirty="0">
                <a:solidFill>
                  <a:srgbClr val="4B4B4B"/>
                </a:solidFill>
                <a:latin typeface="楷体" pitchFamily="49" charset="-122"/>
                <a:ea typeface="楷体" pitchFamily="49" charset="-122"/>
              </a:rPr>
              <a:t>在</a:t>
            </a:r>
            <a:r>
              <a:rPr lang="en-GB" sz="1100" b="1" kern="0" dirty="0">
                <a:solidFill>
                  <a:srgbClr val="4B4B4B"/>
                </a:solidFill>
                <a:latin typeface="楷体" pitchFamily="49" charset="-122"/>
                <a:ea typeface="楷体" pitchFamily="49" charset="-122"/>
              </a:rPr>
              <a:t>Economics</a:t>
            </a:r>
            <a:r>
              <a:rPr lang="zh-CN" altLang="en-US" sz="1100" b="1" kern="0" dirty="0">
                <a:solidFill>
                  <a:srgbClr val="4B4B4B"/>
                </a:solidFill>
                <a:latin typeface="楷体" pitchFamily="49" charset="-122"/>
                <a:ea typeface="楷体" pitchFamily="49" charset="-122"/>
              </a:rPr>
              <a:t>学科</a:t>
            </a:r>
            <a:r>
              <a:rPr lang="zh-CN" altLang="en-US" sz="1100" kern="0" dirty="0">
                <a:solidFill>
                  <a:srgbClr val="4B4B4B"/>
                </a:solidFill>
                <a:latin typeface="楷体" pitchFamily="49" charset="-122"/>
                <a:ea typeface="楷体" pitchFamily="49" charset="-122"/>
              </a:rPr>
              <a:t>发表的文献类型为</a:t>
            </a:r>
            <a:r>
              <a:rPr lang="en-US" altLang="zh-CN" sz="1100" b="1" kern="0" dirty="0">
                <a:solidFill>
                  <a:srgbClr val="4B4B4B"/>
                </a:solidFill>
                <a:latin typeface="楷体" pitchFamily="49" charset="-122"/>
                <a:ea typeface="楷体" pitchFamily="49" charset="-122"/>
              </a:rPr>
              <a:t>article</a:t>
            </a:r>
            <a:r>
              <a:rPr lang="zh-CN" altLang="en-US" sz="1100" kern="0" dirty="0">
                <a:solidFill>
                  <a:srgbClr val="4B4B4B"/>
                </a:solidFill>
                <a:latin typeface="楷体" pitchFamily="49" charset="-122"/>
                <a:ea typeface="楷体" pitchFamily="49" charset="-122"/>
              </a:rPr>
              <a:t>的文章篇均被引频次</a:t>
            </a:r>
            <a:endParaRPr lang="en-US" sz="1100" kern="0" dirty="0">
              <a:solidFill>
                <a:srgbClr val="4B4B4B"/>
              </a:solidFill>
              <a:latin typeface="楷体" pitchFamily="49" charset="-122"/>
              <a:ea typeface="楷体" pitchFamily="49" charset="-122"/>
            </a:endParaRPr>
          </a:p>
        </p:txBody>
      </p:sp>
      <p:sp>
        <p:nvSpPr>
          <p:cNvPr id="14" name="Rectangular Callout 13"/>
          <p:cNvSpPr/>
          <p:nvPr/>
        </p:nvSpPr>
        <p:spPr>
          <a:xfrm>
            <a:off x="7486651" y="734484"/>
            <a:ext cx="1647825" cy="2396067"/>
          </a:xfrm>
          <a:prstGeom prst="wedgeRectCallout">
            <a:avLst/>
          </a:prstGeom>
          <a:solidFill>
            <a:srgbClr val="FFFFFF"/>
          </a:solidFill>
          <a:ln w="19050" cap="flat" cmpd="sng" algn="ctr">
            <a:solidFill>
              <a:srgbClr val="FF6600"/>
            </a:solidFill>
            <a:prstDash val="solid"/>
          </a:ln>
          <a:effectLst>
            <a:outerShdw blurRad="63500" sx="102000" sy="102000" algn="ctr" rotWithShape="0">
              <a:prstClr val="black">
                <a:alpha val="40000"/>
              </a:prstClr>
            </a:outerShdw>
          </a:effectLst>
        </p:spPr>
        <p:txBody>
          <a:bodyPr anchor="ctr"/>
          <a:lstStyle/>
          <a:p>
            <a:pPr defTabSz="914400" fontAlgn="auto">
              <a:spcBef>
                <a:spcPct val="50000"/>
              </a:spcBef>
              <a:spcAft>
                <a:spcPts val="0"/>
              </a:spcAft>
              <a:defRPr/>
            </a:pPr>
            <a:r>
              <a:rPr lang="zh-CN" altLang="en-US" sz="1100" kern="0" dirty="0">
                <a:solidFill>
                  <a:srgbClr val="4B4B4B"/>
                </a:solidFill>
                <a:latin typeface="楷体" pitchFamily="49" charset="-122"/>
                <a:ea typeface="楷体" pitchFamily="49" charset="-122"/>
              </a:rPr>
              <a:t>对于任何一篇</a:t>
            </a:r>
            <a:r>
              <a:rPr lang="en-US" altLang="zh-CN" sz="1100" kern="0" dirty="0">
                <a:solidFill>
                  <a:srgbClr val="4B4B4B"/>
                </a:solidFill>
                <a:latin typeface="楷体" pitchFamily="49" charset="-122"/>
                <a:ea typeface="楷体" pitchFamily="49" charset="-122"/>
              </a:rPr>
              <a:t>2006</a:t>
            </a:r>
            <a:r>
              <a:rPr lang="zh-CN" altLang="en-US" sz="1100" kern="0" dirty="0">
                <a:solidFill>
                  <a:srgbClr val="4B4B4B"/>
                </a:solidFill>
                <a:latin typeface="楷体" pitchFamily="49" charset="-122"/>
                <a:ea typeface="楷体" pitchFamily="49" charset="-122"/>
              </a:rPr>
              <a:t>年在</a:t>
            </a:r>
            <a:r>
              <a:rPr lang="en-GB" sz="1100" kern="0" dirty="0">
                <a:solidFill>
                  <a:srgbClr val="4B4B4B"/>
                </a:solidFill>
                <a:latin typeface="楷体" pitchFamily="49" charset="-122"/>
                <a:ea typeface="楷体" pitchFamily="49" charset="-122"/>
              </a:rPr>
              <a:t>Economics</a:t>
            </a:r>
            <a:r>
              <a:rPr lang="zh-CN" altLang="en-US" sz="1100" kern="0" dirty="0">
                <a:solidFill>
                  <a:srgbClr val="4B4B4B"/>
                </a:solidFill>
                <a:latin typeface="楷体" pitchFamily="49" charset="-122"/>
                <a:ea typeface="楷体" pitchFamily="49" charset="-122"/>
              </a:rPr>
              <a:t>学科出版的</a:t>
            </a:r>
            <a:r>
              <a:rPr lang="en-US" altLang="zh-CN" sz="1100" kern="0" dirty="0">
                <a:solidFill>
                  <a:srgbClr val="4B4B4B"/>
                </a:solidFill>
                <a:latin typeface="楷体" pitchFamily="49" charset="-122"/>
                <a:ea typeface="楷体" pitchFamily="49" charset="-122"/>
              </a:rPr>
              <a:t>article</a:t>
            </a:r>
            <a:r>
              <a:rPr lang="en-GB" sz="1100" b="1" kern="0" dirty="0">
                <a:solidFill>
                  <a:srgbClr val="4B4B4B"/>
                </a:solidFill>
                <a:latin typeface="楷体" pitchFamily="49" charset="-122"/>
                <a:ea typeface="楷体" pitchFamily="49" charset="-122"/>
              </a:rPr>
              <a:t>:</a:t>
            </a:r>
          </a:p>
          <a:p>
            <a:pPr defTabSz="914400" fontAlgn="auto">
              <a:spcBef>
                <a:spcPct val="50000"/>
              </a:spcBef>
              <a:spcAft>
                <a:spcPts val="0"/>
              </a:spcAft>
              <a:defRPr/>
            </a:pPr>
            <a:r>
              <a:rPr lang="zh-CN" altLang="en-US" sz="1100" b="1" kern="0" dirty="0">
                <a:solidFill>
                  <a:srgbClr val="4B4B4B"/>
                </a:solidFill>
                <a:latin typeface="楷体" pitchFamily="49" charset="-122"/>
                <a:ea typeface="楷体" pitchFamily="49" charset="-122"/>
              </a:rPr>
              <a:t>若</a:t>
            </a:r>
            <a:r>
              <a:rPr lang="en-US" altLang="zh-CN" sz="1100" b="1" kern="0" dirty="0">
                <a:solidFill>
                  <a:srgbClr val="4B4B4B"/>
                </a:solidFill>
                <a:latin typeface="楷体" pitchFamily="49" charset="-122"/>
                <a:ea typeface="楷体" pitchFamily="49" charset="-122"/>
              </a:rPr>
              <a:t>CNCI</a:t>
            </a:r>
            <a:r>
              <a:rPr lang="en-GB" sz="1100" b="1" kern="0" dirty="0">
                <a:solidFill>
                  <a:srgbClr val="4B4B4B"/>
                </a:solidFill>
                <a:latin typeface="楷体" pitchFamily="49" charset="-122"/>
                <a:ea typeface="楷体" pitchFamily="49" charset="-122"/>
              </a:rPr>
              <a:t>&gt;1, </a:t>
            </a:r>
            <a:r>
              <a:rPr lang="zh-CN" altLang="en-US" sz="1100" b="1" kern="0" dirty="0">
                <a:solidFill>
                  <a:srgbClr val="4B4B4B"/>
                </a:solidFill>
                <a:latin typeface="楷体" pitchFamily="49" charset="-122"/>
                <a:ea typeface="楷体" pitchFamily="49" charset="-122"/>
              </a:rPr>
              <a:t>说明其引文影响力已经超过全球平均水平</a:t>
            </a:r>
            <a:endParaRPr lang="en-GB" sz="1100" b="1" kern="0" dirty="0">
              <a:solidFill>
                <a:srgbClr val="4B4B4B"/>
              </a:solidFill>
              <a:latin typeface="楷体" pitchFamily="49" charset="-122"/>
              <a:ea typeface="楷体" pitchFamily="49" charset="-122"/>
            </a:endParaRPr>
          </a:p>
          <a:p>
            <a:pPr defTabSz="914400" fontAlgn="auto">
              <a:spcBef>
                <a:spcPct val="50000"/>
              </a:spcBef>
              <a:spcAft>
                <a:spcPts val="0"/>
              </a:spcAft>
              <a:defRPr/>
            </a:pPr>
            <a:r>
              <a:rPr lang="zh-CN" altLang="en-US" sz="1100" b="1" kern="0" dirty="0">
                <a:solidFill>
                  <a:srgbClr val="4B4B4B"/>
                </a:solidFill>
                <a:latin typeface="楷体" pitchFamily="49" charset="-122"/>
                <a:ea typeface="楷体" pitchFamily="49" charset="-122"/>
              </a:rPr>
              <a:t>若</a:t>
            </a:r>
            <a:r>
              <a:rPr lang="en-US" altLang="zh-CN" sz="1100" b="1" kern="0" dirty="0">
                <a:solidFill>
                  <a:srgbClr val="4B4B4B"/>
                </a:solidFill>
                <a:latin typeface="楷体" pitchFamily="49" charset="-122"/>
                <a:ea typeface="楷体" pitchFamily="49" charset="-122"/>
              </a:rPr>
              <a:t>CNCI</a:t>
            </a:r>
            <a:r>
              <a:rPr lang="en-GB" sz="1100" b="1" kern="0" dirty="0">
                <a:solidFill>
                  <a:srgbClr val="4B4B4B"/>
                </a:solidFill>
                <a:latin typeface="楷体" pitchFamily="49" charset="-122"/>
                <a:ea typeface="楷体" pitchFamily="49" charset="-122"/>
              </a:rPr>
              <a:t>&lt;1, </a:t>
            </a:r>
            <a:r>
              <a:rPr lang="zh-CN" altLang="en-US" sz="1100" b="1" kern="0" dirty="0">
                <a:solidFill>
                  <a:srgbClr val="4B4B4B"/>
                </a:solidFill>
                <a:latin typeface="楷体" pitchFamily="49" charset="-122"/>
                <a:ea typeface="楷体" pitchFamily="49" charset="-122"/>
              </a:rPr>
              <a:t>说明引文影响力不及全球平均水平</a:t>
            </a:r>
            <a:endParaRPr lang="en-US" sz="1100" b="1" kern="0" dirty="0">
              <a:solidFill>
                <a:srgbClr val="4B4B4B"/>
              </a:solidFill>
              <a:latin typeface="楷体" pitchFamily="49" charset="-122"/>
              <a:ea typeface="楷体" pitchFamily="49" charset="-122"/>
            </a:endParaRPr>
          </a:p>
        </p:txBody>
      </p:sp>
      <p:sp>
        <p:nvSpPr>
          <p:cNvPr id="17" name="Rounded Rectangle 16"/>
          <p:cNvSpPr/>
          <p:nvPr/>
        </p:nvSpPr>
        <p:spPr>
          <a:xfrm>
            <a:off x="7075488" y="4826001"/>
            <a:ext cx="1447800" cy="520700"/>
          </a:xfrm>
          <a:prstGeom prst="roundRect">
            <a:avLst/>
          </a:prstGeom>
          <a:noFill/>
          <a:ln w="19050" cap="flat" cmpd="sng" algn="ctr">
            <a:solidFill>
              <a:srgbClr val="FF6600"/>
            </a:solidFill>
            <a:prstDash val="solid"/>
          </a:ln>
          <a:effectLst/>
        </p:spPr>
        <p:txBody>
          <a:bodyPr anchor="ctr"/>
          <a:lstStyle/>
          <a:p>
            <a:pPr algn="ctr" defTabSz="914400" fontAlgn="auto">
              <a:spcBef>
                <a:spcPct val="50000"/>
              </a:spcBef>
              <a:spcAft>
                <a:spcPts val="0"/>
              </a:spcAft>
              <a:defRPr/>
            </a:pPr>
            <a:r>
              <a:rPr lang="en-GB" sz="1200" kern="0" dirty="0">
                <a:solidFill>
                  <a:srgbClr val="4B4B4B"/>
                </a:solidFill>
                <a:latin typeface="微软雅黑" pitchFamily="34" charset="-122"/>
                <a:ea typeface="微软雅黑" pitchFamily="34" charset="-122"/>
              </a:rPr>
              <a:t>15/13.81 =</a:t>
            </a:r>
            <a:r>
              <a:rPr lang="en-GB" sz="1200" b="1" kern="0" dirty="0">
                <a:solidFill>
                  <a:srgbClr val="4B4B4B"/>
                </a:solidFill>
                <a:latin typeface="微软雅黑" pitchFamily="34" charset="-122"/>
                <a:ea typeface="微软雅黑" pitchFamily="34" charset="-122"/>
              </a:rPr>
              <a:t>1.09</a:t>
            </a:r>
            <a:endParaRPr lang="en-US" sz="1200" b="1" kern="0" dirty="0">
              <a:solidFill>
                <a:srgbClr val="4B4B4B"/>
              </a:solidFill>
              <a:latin typeface="微软雅黑" pitchFamily="34" charset="-122"/>
              <a:ea typeface="微软雅黑" pitchFamily="34" charset="-122"/>
            </a:endParaRPr>
          </a:p>
        </p:txBody>
      </p:sp>
      <p:sp>
        <p:nvSpPr>
          <p:cNvPr id="22" name="Rectangle 21"/>
          <p:cNvSpPr/>
          <p:nvPr/>
        </p:nvSpPr>
        <p:spPr>
          <a:xfrm>
            <a:off x="38100" y="7859184"/>
            <a:ext cx="2762250" cy="553998"/>
          </a:xfrm>
          <a:prstGeom prst="rect">
            <a:avLst/>
          </a:prstGeom>
        </p:spPr>
        <p:txBody>
          <a:bodyPr>
            <a:spAutoFit/>
          </a:bodyPr>
          <a:lstStyle/>
          <a:p>
            <a:pPr defTabSz="914400" eaLnBrk="0" hangingPunct="0">
              <a:lnSpc>
                <a:spcPct val="125000"/>
              </a:lnSpc>
              <a:spcBef>
                <a:spcPct val="50000"/>
              </a:spcBef>
              <a:buClr>
                <a:srgbClr val="FF8000"/>
              </a:buClr>
              <a:defRPr/>
            </a:pPr>
            <a:r>
              <a:rPr lang="zh-CN" altLang="en-US" sz="2400" b="1" kern="0" dirty="0">
                <a:solidFill>
                  <a:srgbClr val="4B1364"/>
                </a:solidFill>
                <a:latin typeface="微软雅黑" pitchFamily="34" charset="-122"/>
                <a:ea typeface="微软雅黑" pitchFamily="34" charset="-122"/>
              </a:rPr>
              <a:t>新“皇冠指标”</a:t>
            </a:r>
            <a:endParaRPr lang="en-US" altLang="zh-CN" sz="2400" b="1" kern="0" dirty="0">
              <a:solidFill>
                <a:srgbClr val="4B1364"/>
              </a:solidFill>
              <a:latin typeface="微软雅黑" pitchFamily="34" charset="-122"/>
              <a:ea typeface="微软雅黑" pitchFamily="34" charset="-122"/>
            </a:endParaRPr>
          </a:p>
        </p:txBody>
      </p:sp>
      <p:sp>
        <p:nvSpPr>
          <p:cNvPr id="151566" name="TextBox 26"/>
          <p:cNvSpPr txBox="1">
            <a:spLocks noChangeArrowheads="1"/>
          </p:cNvSpPr>
          <p:nvPr/>
        </p:nvSpPr>
        <p:spPr bwMode="auto">
          <a:xfrm>
            <a:off x="251520" y="188640"/>
            <a:ext cx="6854156" cy="941796"/>
          </a:xfrm>
          <a:prstGeom prst="rect">
            <a:avLst/>
          </a:prstGeom>
          <a:noFill/>
          <a:ln w="9525">
            <a:noFill/>
            <a:miter lim="800000"/>
            <a:headEnd/>
            <a:tailEnd/>
          </a:ln>
        </p:spPr>
        <p:txBody>
          <a:bodyPr wrap="square">
            <a:spAutoFit/>
          </a:bodyPr>
          <a:lstStyle/>
          <a:p>
            <a:pPr eaLnBrk="0" hangingPunct="0">
              <a:spcBef>
                <a:spcPct val="30000"/>
              </a:spcBef>
            </a:pPr>
            <a:r>
              <a:rPr lang="zh-CN" altLang="en-US" sz="2400" b="1" dirty="0">
                <a:solidFill>
                  <a:srgbClr val="6817FF"/>
                </a:solidFill>
                <a:latin typeface="微软雅黑" pitchFamily="34" charset="-122"/>
                <a:ea typeface="微软雅黑" pitchFamily="34" charset="-122"/>
              </a:rPr>
              <a:t>学科规范化引文影响力</a:t>
            </a:r>
            <a:r>
              <a:rPr lang="en-US" altLang="zh-CN" sz="2400" b="1" dirty="0">
                <a:solidFill>
                  <a:srgbClr val="6817FF"/>
                </a:solidFill>
                <a:latin typeface="微软雅黑" pitchFamily="34" charset="-122"/>
                <a:ea typeface="微软雅黑" pitchFamily="34" charset="-122"/>
              </a:rPr>
              <a:t>(CNCI)</a:t>
            </a:r>
            <a:r>
              <a:rPr lang="zh-CN" altLang="en-US" sz="2400" b="1" dirty="0">
                <a:solidFill>
                  <a:srgbClr val="6817FF"/>
                </a:solidFill>
                <a:latin typeface="微软雅黑" pitchFamily="34" charset="-122"/>
                <a:ea typeface="微软雅黑" pitchFamily="34" charset="-122"/>
              </a:rPr>
              <a:t>的定义</a:t>
            </a:r>
            <a:endParaRPr lang="en-US" altLang="zh-CN" sz="2400" b="1" dirty="0">
              <a:solidFill>
                <a:srgbClr val="6817FF"/>
              </a:solidFill>
              <a:latin typeface="微软雅黑" pitchFamily="34" charset="-122"/>
              <a:ea typeface="微软雅黑" pitchFamily="34" charset="-122"/>
            </a:endParaRPr>
          </a:p>
          <a:p>
            <a:pPr eaLnBrk="0" hangingPunct="0">
              <a:spcBef>
                <a:spcPct val="30000"/>
              </a:spcBef>
            </a:pPr>
            <a:r>
              <a:rPr lang="en-US" altLang="zh-CN" sz="2400" b="1" dirty="0">
                <a:solidFill>
                  <a:srgbClr val="6817FF"/>
                </a:solidFill>
                <a:latin typeface="微软雅黑" pitchFamily="34" charset="-122"/>
                <a:ea typeface="微软雅黑" pitchFamily="34" charset="-122"/>
              </a:rPr>
              <a:t>(Category Normalized Citation Impact)</a:t>
            </a:r>
            <a:endParaRPr lang="en-US" altLang="en-US" sz="2400" b="1" dirty="0">
              <a:solidFill>
                <a:srgbClr val="6817FF"/>
              </a:solidFill>
              <a:latin typeface="微软雅黑" pitchFamily="34" charset="-122"/>
              <a:ea typeface="微软雅黑" pitchFamily="34" charset="-122"/>
            </a:endParaRPr>
          </a:p>
        </p:txBody>
      </p:sp>
      <p:sp>
        <p:nvSpPr>
          <p:cNvPr id="23" name="Oval 22"/>
          <p:cNvSpPr/>
          <p:nvPr/>
        </p:nvSpPr>
        <p:spPr>
          <a:xfrm>
            <a:off x="5178425" y="4210051"/>
            <a:ext cx="476250" cy="431800"/>
          </a:xfrm>
          <a:prstGeom prst="ellipse">
            <a:avLst/>
          </a:prstGeom>
          <a:noFill/>
          <a:ln w="19050" cap="flat" cmpd="sng" algn="ctr">
            <a:solidFill>
              <a:srgbClr val="FF6600"/>
            </a:solidFill>
            <a:prstDash val="solid"/>
          </a:ln>
          <a:effectLst>
            <a:outerShdw blurRad="63500" sx="102000" sy="102000" algn="ctr" rotWithShape="0">
              <a:prstClr val="black">
                <a:alpha val="40000"/>
              </a:prstClr>
            </a:outerShdw>
          </a:effectLst>
        </p:spPr>
        <p:txBody>
          <a:bodyPr anchor="ctr"/>
          <a:lstStyle/>
          <a:p>
            <a:pPr algn="ctr" defTabSz="914400" fontAlgn="auto">
              <a:spcBef>
                <a:spcPct val="50000"/>
              </a:spcBef>
              <a:spcAft>
                <a:spcPts val="0"/>
              </a:spcAft>
              <a:defRPr/>
            </a:pPr>
            <a:endParaRPr lang="en-US" sz="2400" kern="0">
              <a:solidFill>
                <a:srgbClr val="FFFFFF"/>
              </a:solidFill>
              <a:latin typeface="微软雅黑" pitchFamily="34" charset="-122"/>
              <a:ea typeface="微软雅黑" pitchFamily="34" charset="-122"/>
            </a:endParaRPr>
          </a:p>
        </p:txBody>
      </p:sp>
      <p:sp>
        <p:nvSpPr>
          <p:cNvPr id="24" name="Oval 23"/>
          <p:cNvSpPr/>
          <p:nvPr/>
        </p:nvSpPr>
        <p:spPr>
          <a:xfrm>
            <a:off x="6343650" y="4210051"/>
            <a:ext cx="476250" cy="431800"/>
          </a:xfrm>
          <a:prstGeom prst="ellipse">
            <a:avLst/>
          </a:prstGeom>
          <a:noFill/>
          <a:ln w="19050" cap="flat" cmpd="sng" algn="ctr">
            <a:solidFill>
              <a:srgbClr val="FF6600"/>
            </a:solidFill>
            <a:prstDash val="solid"/>
          </a:ln>
          <a:effectLst>
            <a:outerShdw blurRad="63500" sx="102000" sy="102000" algn="ctr" rotWithShape="0">
              <a:prstClr val="black">
                <a:alpha val="40000"/>
              </a:prstClr>
            </a:outerShdw>
          </a:effectLst>
        </p:spPr>
        <p:txBody>
          <a:bodyPr anchor="ctr"/>
          <a:lstStyle/>
          <a:p>
            <a:pPr algn="ctr" defTabSz="914400" fontAlgn="auto">
              <a:spcBef>
                <a:spcPct val="50000"/>
              </a:spcBef>
              <a:spcAft>
                <a:spcPts val="0"/>
              </a:spcAft>
              <a:defRPr/>
            </a:pPr>
            <a:endParaRPr lang="en-US" sz="2400" kern="0">
              <a:solidFill>
                <a:srgbClr val="FFFFFF"/>
              </a:solidFill>
              <a:latin typeface="微软雅黑" pitchFamily="34" charset="-122"/>
              <a:ea typeface="微软雅黑" pitchFamily="34" charset="-122"/>
            </a:endParaRPr>
          </a:p>
        </p:txBody>
      </p:sp>
      <p:sp>
        <p:nvSpPr>
          <p:cNvPr id="25" name="TextBox 24"/>
          <p:cNvSpPr txBox="1"/>
          <p:nvPr/>
        </p:nvSpPr>
        <p:spPr>
          <a:xfrm>
            <a:off x="38101" y="2432051"/>
            <a:ext cx="2314575" cy="523220"/>
          </a:xfrm>
          <a:prstGeom prst="rect">
            <a:avLst/>
          </a:prstGeom>
          <a:noFill/>
        </p:spPr>
        <p:txBody>
          <a:bodyPr>
            <a:spAutoFit/>
          </a:bodyPr>
          <a:lstStyle/>
          <a:p>
            <a:pPr defTabSz="914400" fontAlgn="auto">
              <a:spcBef>
                <a:spcPts val="0"/>
              </a:spcBef>
              <a:spcAft>
                <a:spcPts val="0"/>
              </a:spcAft>
              <a:defRPr/>
            </a:pPr>
            <a:r>
              <a:rPr lang="zh-CN" altLang="en-US" sz="1400" kern="0" dirty="0">
                <a:solidFill>
                  <a:srgbClr val="4B4B4B"/>
                </a:solidFill>
                <a:latin typeface="楷体" pitchFamily="49" charset="-122"/>
                <a:ea typeface="楷体" pitchFamily="49" charset="-122"/>
              </a:rPr>
              <a:t>期刊所在学科</a:t>
            </a:r>
            <a:r>
              <a:rPr lang="en-GB" altLang="en-US" sz="1400" kern="0" dirty="0">
                <a:solidFill>
                  <a:srgbClr val="4B4B4B"/>
                </a:solidFill>
                <a:latin typeface="楷体" pitchFamily="49" charset="-122"/>
                <a:ea typeface="楷体" pitchFamily="49" charset="-122"/>
              </a:rPr>
              <a:t>: </a:t>
            </a:r>
            <a:r>
              <a:rPr lang="en-US" altLang="en-US" sz="1400" kern="0" dirty="0">
                <a:solidFill>
                  <a:srgbClr val="4B4B4B"/>
                </a:solidFill>
                <a:latin typeface="楷体" pitchFamily="49" charset="-122"/>
                <a:ea typeface="楷体" pitchFamily="49" charset="-122"/>
              </a:rPr>
              <a:t>Economics</a:t>
            </a:r>
          </a:p>
          <a:p>
            <a:pPr defTabSz="914400" fontAlgn="auto">
              <a:spcBef>
                <a:spcPts val="0"/>
              </a:spcBef>
              <a:spcAft>
                <a:spcPts val="0"/>
              </a:spcAft>
              <a:defRPr/>
            </a:pPr>
            <a:r>
              <a:rPr lang="zh-CN" altLang="en-US" sz="1400" kern="0" dirty="0">
                <a:solidFill>
                  <a:srgbClr val="4B4B4B"/>
                </a:solidFill>
                <a:latin typeface="楷体" pitchFamily="49" charset="-122"/>
                <a:ea typeface="楷体" pitchFamily="49" charset="-122"/>
              </a:rPr>
              <a:t>文献类型</a:t>
            </a:r>
            <a:r>
              <a:rPr lang="en-GB" altLang="en-US" sz="1400" kern="0" dirty="0">
                <a:solidFill>
                  <a:srgbClr val="4B4B4B"/>
                </a:solidFill>
                <a:latin typeface="楷体" pitchFamily="49" charset="-122"/>
                <a:ea typeface="楷体" pitchFamily="49" charset="-122"/>
              </a:rPr>
              <a:t>: </a:t>
            </a:r>
            <a:r>
              <a:rPr lang="en-GB" altLang="en-US" sz="1400" kern="0" dirty="0" err="1">
                <a:solidFill>
                  <a:srgbClr val="4B4B4B"/>
                </a:solidFill>
                <a:latin typeface="楷体" pitchFamily="49" charset="-122"/>
                <a:ea typeface="楷体" pitchFamily="49" charset="-122"/>
              </a:rPr>
              <a:t>Articl</a:t>
            </a:r>
            <a:r>
              <a:rPr lang="en-US" altLang="zh-CN" sz="1400" kern="0" dirty="0">
                <a:solidFill>
                  <a:srgbClr val="4B4B4B"/>
                </a:solidFill>
                <a:latin typeface="楷体" pitchFamily="49" charset="-122"/>
                <a:ea typeface="楷体" pitchFamily="49" charset="-122"/>
              </a:rPr>
              <a:t>e</a:t>
            </a:r>
            <a:endParaRPr lang="en-US" altLang="en-US" sz="1400" kern="0" dirty="0">
              <a:solidFill>
                <a:srgbClr val="4B4B4B"/>
              </a:solidFill>
              <a:latin typeface="楷体" pitchFamily="49" charset="-122"/>
              <a:ea typeface="楷体" pitchFamily="49" charset="-122"/>
            </a:endParaRPr>
          </a:p>
        </p:txBody>
      </p:sp>
    </p:spTree>
    <p:extLst>
      <p:ext uri="{BB962C8B-B14F-4D97-AF65-F5344CB8AC3E}">
        <p14:creationId xmlns:p14="http://schemas.microsoft.com/office/powerpoint/2010/main" val="20885934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7" grpId="0" animBg="1"/>
      <p:bldP spid="2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7575" y="116933"/>
            <a:ext cx="7369175" cy="836612"/>
          </a:xfrm>
        </p:spPr>
        <p:txBody>
          <a:bodyPr/>
          <a:lstStyle/>
          <a:p>
            <a:pPr algn="l" defTabSz="914400">
              <a:defRPr/>
            </a:pPr>
            <a:r>
              <a:rPr lang="zh-CN" altLang="en-US" sz="2900" b="1" dirty="0">
                <a:solidFill>
                  <a:srgbClr val="6817FF"/>
                </a:solidFill>
                <a:latin typeface="微软雅黑" panose="020B0503020204020204" pitchFamily="34" charset="-122"/>
                <a:ea typeface="微软雅黑" panose="020B0503020204020204" pitchFamily="34" charset="-122"/>
                <a:cs typeface="Arial" pitchFamily="34" charset="0"/>
              </a:rPr>
              <a:t>百分位数</a:t>
            </a:r>
            <a:r>
              <a:rPr lang="en-US" altLang="zh-CN" sz="2900" b="1" dirty="0">
                <a:solidFill>
                  <a:srgbClr val="6817FF"/>
                </a:solidFill>
                <a:latin typeface="微软雅黑" panose="020B0503020204020204" pitchFamily="34" charset="-122"/>
                <a:ea typeface="微软雅黑" panose="020B0503020204020204" pitchFamily="34" charset="-122"/>
                <a:cs typeface="Arial" pitchFamily="34" charset="0"/>
              </a:rPr>
              <a:t>(Percentile)</a:t>
            </a:r>
            <a:r>
              <a:rPr lang="zh-CN" altLang="en-US" sz="2900" b="1" dirty="0">
                <a:solidFill>
                  <a:srgbClr val="6817FF"/>
                </a:solidFill>
                <a:latin typeface="微软雅黑" panose="020B0503020204020204" pitchFamily="34" charset="-122"/>
                <a:ea typeface="微软雅黑" panose="020B0503020204020204" pitchFamily="34" charset="-122"/>
                <a:cs typeface="Arial" pitchFamily="34" charset="0"/>
              </a:rPr>
              <a:t>示意图</a:t>
            </a:r>
          </a:p>
        </p:txBody>
      </p:sp>
      <p:graphicFrame>
        <p:nvGraphicFramePr>
          <p:cNvPr id="3" name="Diagram 2"/>
          <p:cNvGraphicFramePr/>
          <p:nvPr/>
        </p:nvGraphicFramePr>
        <p:xfrm>
          <a:off x="323528" y="1772816"/>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2195736" y="3573016"/>
            <a:ext cx="720080" cy="1015663"/>
          </a:xfrm>
          <a:prstGeom prst="rect">
            <a:avLst/>
          </a:prstGeom>
          <a:noFill/>
        </p:spPr>
        <p:txBody>
          <a:bodyPr wrap="square" rtlCol="0">
            <a:spAutoFit/>
          </a:bodyPr>
          <a:lstStyle/>
          <a:p>
            <a:pPr fontAlgn="auto">
              <a:spcBef>
                <a:spcPts val="0"/>
              </a:spcBef>
              <a:spcAft>
                <a:spcPts val="0"/>
              </a:spcAft>
            </a:pPr>
            <a:r>
              <a:rPr lang="zh-CN" altLang="en-US" sz="2000" dirty="0">
                <a:solidFill>
                  <a:srgbClr val="FFFFFF"/>
                </a:solidFill>
                <a:latin typeface="Arial"/>
                <a:ea typeface="黑体" pitchFamily="2" charset="-122"/>
              </a:rPr>
              <a:t>全球发表论文</a:t>
            </a:r>
          </a:p>
        </p:txBody>
      </p:sp>
      <p:sp>
        <p:nvSpPr>
          <p:cNvPr id="8" name="Left Arrow 7"/>
          <p:cNvSpPr/>
          <p:nvPr/>
        </p:nvSpPr>
        <p:spPr>
          <a:xfrm>
            <a:off x="5940152" y="2480370"/>
            <a:ext cx="1645920" cy="576064"/>
          </a:xfrm>
          <a:prstGeom prst="leftArrow">
            <a:avLst/>
          </a:prstGeom>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r>
              <a:rPr lang="zh-CN" altLang="en-US" sz="1800" dirty="0">
                <a:solidFill>
                  <a:srgbClr val="4B4B4B"/>
                </a:solidFill>
                <a:ea typeface="黑体" pitchFamily="2" charset="-122"/>
              </a:rPr>
              <a:t>百分位</a:t>
            </a:r>
            <a:r>
              <a:rPr lang="en-US" altLang="zh-CN" sz="1800" dirty="0">
                <a:solidFill>
                  <a:srgbClr val="4B4B4B"/>
                </a:solidFill>
                <a:ea typeface="黑体" pitchFamily="2" charset="-122"/>
              </a:rPr>
              <a:t>2%</a:t>
            </a:r>
            <a:endParaRPr lang="zh-CN" altLang="en-US" sz="1800" dirty="0">
              <a:solidFill>
                <a:srgbClr val="4B4B4B"/>
              </a:solidFill>
              <a:ea typeface="黑体" pitchFamily="2" charset="-122"/>
            </a:endParaRPr>
          </a:p>
        </p:txBody>
      </p:sp>
      <p:sp>
        <p:nvSpPr>
          <p:cNvPr id="9" name="Left Arrow 8"/>
          <p:cNvSpPr/>
          <p:nvPr/>
        </p:nvSpPr>
        <p:spPr>
          <a:xfrm>
            <a:off x="5940152" y="3717032"/>
            <a:ext cx="1645920" cy="576064"/>
          </a:xfrm>
          <a:prstGeom prst="leftArrow">
            <a:avLst/>
          </a:prstGeom>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r>
              <a:rPr lang="zh-CN" altLang="en-US" sz="1800" dirty="0">
                <a:solidFill>
                  <a:srgbClr val="4B4B4B"/>
                </a:solidFill>
                <a:ea typeface="黑体" pitchFamily="2" charset="-122"/>
              </a:rPr>
              <a:t>百分位</a:t>
            </a:r>
            <a:r>
              <a:rPr lang="en-US" altLang="zh-CN" sz="1800" dirty="0">
                <a:solidFill>
                  <a:srgbClr val="4B4B4B"/>
                </a:solidFill>
                <a:ea typeface="黑体" pitchFamily="2" charset="-122"/>
              </a:rPr>
              <a:t>5%</a:t>
            </a:r>
            <a:endParaRPr lang="zh-CN" altLang="en-US" sz="1800" dirty="0">
              <a:solidFill>
                <a:srgbClr val="4B4B4B"/>
              </a:solidFill>
              <a:ea typeface="黑体" pitchFamily="2" charset="-122"/>
            </a:endParaRPr>
          </a:p>
        </p:txBody>
      </p:sp>
      <p:sp>
        <p:nvSpPr>
          <p:cNvPr id="10" name="Left Arrow 9"/>
          <p:cNvSpPr/>
          <p:nvPr/>
        </p:nvSpPr>
        <p:spPr>
          <a:xfrm>
            <a:off x="5940152" y="4869160"/>
            <a:ext cx="1645920" cy="576064"/>
          </a:xfrm>
          <a:prstGeom prst="leftArrow">
            <a:avLst/>
          </a:prstGeom>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r>
              <a:rPr lang="zh-CN" altLang="en-US" sz="1800" dirty="0">
                <a:solidFill>
                  <a:srgbClr val="4B4B4B"/>
                </a:solidFill>
                <a:ea typeface="黑体" pitchFamily="2" charset="-122"/>
              </a:rPr>
              <a:t>百分位</a:t>
            </a:r>
            <a:r>
              <a:rPr lang="en-US" altLang="zh-CN" sz="1800" dirty="0">
                <a:solidFill>
                  <a:srgbClr val="4B4B4B"/>
                </a:solidFill>
                <a:ea typeface="黑体" pitchFamily="2" charset="-122"/>
              </a:rPr>
              <a:t>100%</a:t>
            </a:r>
            <a:endParaRPr lang="zh-CN" altLang="en-US" sz="1800" dirty="0">
              <a:solidFill>
                <a:srgbClr val="4B4B4B"/>
              </a:solidFill>
              <a:ea typeface="黑体" pitchFamily="2" charset="-122"/>
            </a:endParaRPr>
          </a:p>
        </p:txBody>
      </p:sp>
      <p:sp>
        <p:nvSpPr>
          <p:cNvPr id="11" name="Slide Number Placeholder 10"/>
          <p:cNvSpPr>
            <a:spLocks noGrp="1"/>
          </p:cNvSpPr>
          <p:nvPr>
            <p:ph type="sldNum" sz="quarter" idx="4294967295"/>
          </p:nvPr>
        </p:nvSpPr>
        <p:spPr>
          <a:xfrm>
            <a:off x="3124200" y="6356350"/>
            <a:ext cx="2895600" cy="365125"/>
          </a:xfrm>
          <a:prstGeom prst="rect">
            <a:avLst/>
          </a:prstGeom>
        </p:spPr>
        <p:txBody>
          <a:bodyPr/>
          <a:lstStyle/>
          <a:p>
            <a:fld id="{0C913308-F349-4B6D-A68A-DD1791B4A57B}" type="slidenum">
              <a:rPr lang="zh-CN" altLang="en-US" smtClean="0">
                <a:solidFill>
                  <a:srgbClr val="4B4B4B"/>
                </a:solidFill>
              </a:rPr>
              <a:pPr/>
              <a:t>29</a:t>
            </a:fld>
            <a:endParaRPr lang="zh-CN" altLang="en-US">
              <a:solidFill>
                <a:srgbClr val="4B4B4B"/>
              </a:solidFill>
            </a:endParaRPr>
          </a:p>
        </p:txBody>
      </p:sp>
      <p:sp>
        <p:nvSpPr>
          <p:cNvPr id="12" name="Rectangle 6"/>
          <p:cNvSpPr>
            <a:spLocks noChangeArrowheads="1"/>
          </p:cNvSpPr>
          <p:nvPr/>
        </p:nvSpPr>
        <p:spPr bwMode="auto">
          <a:xfrm>
            <a:off x="475488" y="1060704"/>
            <a:ext cx="8412481" cy="861774"/>
          </a:xfrm>
          <a:prstGeom prst="rect">
            <a:avLst/>
          </a:prstGeom>
          <a:solidFill>
            <a:schemeClr val="bg2">
              <a:lumMod val="75000"/>
            </a:schemeClr>
          </a:solidFill>
          <a:ln w="38100">
            <a:solidFill>
              <a:schemeClr val="tx2"/>
            </a:solidFill>
            <a:miter lim="800000"/>
            <a:headEnd/>
            <a:tailEnd/>
          </a:ln>
          <a:extLst/>
        </p:spPr>
        <p:txBody>
          <a:bodyPr wrap="square">
            <a:spAutoFit/>
          </a:bodyPr>
          <a:lstStyle/>
          <a:p>
            <a:pPr>
              <a:lnSpc>
                <a:spcPct val="125000"/>
              </a:lnSpc>
              <a:spcBef>
                <a:spcPct val="0"/>
              </a:spcBef>
            </a:pPr>
            <a:r>
              <a:rPr lang="zh-CN" altLang="en-US" sz="2000" dirty="0">
                <a:solidFill>
                  <a:schemeClr val="bg1"/>
                </a:solidFill>
                <a:latin typeface="+mj-lt"/>
                <a:ea typeface="黑体" pitchFamily="49" charset="-122"/>
              </a:rPr>
              <a:t>被引频次的百分位数是</a:t>
            </a:r>
            <a:r>
              <a:rPr lang="en-US" altLang="zh-CN" sz="2000" dirty="0">
                <a:solidFill>
                  <a:schemeClr val="bg1"/>
                </a:solidFill>
                <a:latin typeface="+mj-lt"/>
                <a:ea typeface="黑体" pitchFamily="49" charset="-122"/>
              </a:rPr>
              <a:t>x%</a:t>
            </a:r>
            <a:r>
              <a:rPr lang="zh-CN" altLang="en-US" sz="2000" dirty="0">
                <a:solidFill>
                  <a:schemeClr val="bg1"/>
                </a:solidFill>
                <a:latin typeface="+mj-lt"/>
                <a:ea typeface="黑体" pitchFamily="49" charset="-122"/>
              </a:rPr>
              <a:t>，意为该论文的被引频次在同学科、同出版年、同文献类型的论文中位于前</a:t>
            </a:r>
            <a:r>
              <a:rPr lang="en-US" altLang="zh-CN" sz="2000" dirty="0">
                <a:solidFill>
                  <a:schemeClr val="bg1"/>
                </a:solidFill>
                <a:latin typeface="+mj-lt"/>
                <a:ea typeface="黑体" pitchFamily="49" charset="-122"/>
              </a:rPr>
              <a:t>x%</a:t>
            </a:r>
          </a:p>
        </p:txBody>
      </p:sp>
    </p:spTree>
    <p:extLst>
      <p:ext uri="{BB962C8B-B14F-4D97-AF65-F5344CB8AC3E}">
        <p14:creationId xmlns:p14="http://schemas.microsoft.com/office/powerpoint/2010/main" val="17600808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438508" y="-587997"/>
            <a:ext cx="10582511" cy="7055008"/>
          </a:xfrm>
          <a:prstGeom prst="rect">
            <a:avLst/>
          </a:prstGeom>
        </p:spPr>
      </p:pic>
      <p:sp>
        <p:nvSpPr>
          <p:cNvPr id="11" name="Rectangle 10"/>
          <p:cNvSpPr/>
          <p:nvPr/>
        </p:nvSpPr>
        <p:spPr>
          <a:xfrm>
            <a:off x="-1438507" y="2053950"/>
            <a:ext cx="10582510" cy="2905704"/>
          </a:xfrm>
          <a:prstGeom prst="rect">
            <a:avLst/>
          </a:prstGeom>
          <a:solidFill>
            <a:srgbClr val="FFFFFF">
              <a:alpha val="38824"/>
            </a:srgb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srgbClr val="000000"/>
              </a:solidFill>
              <a:latin typeface="Arial" panose="020B0604020202020204" pitchFamily="34" charset="0"/>
              <a:ea typeface="微软雅黑" pitchFamily="34" charset="-122"/>
              <a:cs typeface="+mn-ea"/>
              <a:sym typeface="Arial" panose="020B0604020202020204" pitchFamily="34" charset="0"/>
            </a:endParaRPr>
          </a:p>
        </p:txBody>
      </p:sp>
      <p:sp>
        <p:nvSpPr>
          <p:cNvPr id="4" name="Rectangle 3"/>
          <p:cNvSpPr/>
          <p:nvPr/>
        </p:nvSpPr>
        <p:spPr>
          <a:xfrm>
            <a:off x="-1438510" y="4959655"/>
            <a:ext cx="10582510" cy="2194620"/>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srgbClr val="000000"/>
              </a:solidFill>
              <a:latin typeface="Arial" panose="020B0604020202020204" pitchFamily="34" charset="0"/>
              <a:ea typeface="微软雅黑" pitchFamily="34" charset="-122"/>
              <a:cs typeface="+mn-ea"/>
              <a:sym typeface="Arial" panose="020B0604020202020204" pitchFamily="34" charset="0"/>
            </a:endParaRPr>
          </a:p>
        </p:txBody>
      </p:sp>
      <p:sp>
        <p:nvSpPr>
          <p:cNvPr id="5" name="Rectangle 4"/>
          <p:cNvSpPr/>
          <p:nvPr/>
        </p:nvSpPr>
        <p:spPr>
          <a:xfrm>
            <a:off x="-1438510" y="-542920"/>
            <a:ext cx="10582510" cy="2698151"/>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srgbClr val="000000"/>
              </a:solidFill>
              <a:latin typeface="Arial" panose="020B0604020202020204" pitchFamily="34" charset="0"/>
              <a:ea typeface="微软雅黑" pitchFamily="34" charset="-122"/>
              <a:cs typeface="+mn-ea"/>
              <a:sym typeface="Arial" panose="020B0604020202020204"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5541" y="6058421"/>
            <a:ext cx="1505379" cy="676506"/>
          </a:xfrm>
          <a:prstGeom prst="rect">
            <a:avLst/>
          </a:prstGeom>
        </p:spPr>
      </p:pic>
      <p:sp>
        <p:nvSpPr>
          <p:cNvPr id="8" name="Rectangle 7"/>
          <p:cNvSpPr/>
          <p:nvPr/>
        </p:nvSpPr>
        <p:spPr>
          <a:xfrm>
            <a:off x="5500468" y="4959654"/>
            <a:ext cx="3152686" cy="264569"/>
          </a:xfrm>
          <a:prstGeom prst="rect">
            <a:avLst/>
          </a:prstGeom>
          <a:solidFill>
            <a:schemeClr val="tx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srgbClr val="000000"/>
              </a:solidFill>
              <a:latin typeface="Arial" panose="020B0604020202020204" pitchFamily="34" charset="0"/>
              <a:ea typeface="微软雅黑" pitchFamily="34" charset="-122"/>
              <a:cs typeface="+mn-ea"/>
              <a:sym typeface="Arial" panose="020B0604020202020204" pitchFamily="34" charset="0"/>
            </a:endParaRPr>
          </a:p>
        </p:txBody>
      </p:sp>
      <p:sp>
        <p:nvSpPr>
          <p:cNvPr id="9" name="Rectangle 8"/>
          <p:cNvSpPr/>
          <p:nvPr/>
        </p:nvSpPr>
        <p:spPr>
          <a:xfrm>
            <a:off x="6457071" y="5112055"/>
            <a:ext cx="2686931" cy="224338"/>
          </a:xfrm>
          <a:prstGeom prst="rect">
            <a:avLst/>
          </a:prstGeom>
          <a:solidFill>
            <a:srgbClr val="92D05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srgbClr val="000000"/>
              </a:solidFill>
              <a:latin typeface="Arial" panose="020B0604020202020204" pitchFamily="34" charset="0"/>
              <a:ea typeface="微软雅黑" pitchFamily="34" charset="-122"/>
              <a:cs typeface="+mn-ea"/>
              <a:sym typeface="Arial" panose="020B0604020202020204" pitchFamily="34" charset="0"/>
            </a:endParaRPr>
          </a:p>
        </p:txBody>
      </p:sp>
      <p:sp>
        <p:nvSpPr>
          <p:cNvPr id="10" name="Rectangle 9"/>
          <p:cNvSpPr/>
          <p:nvPr/>
        </p:nvSpPr>
        <p:spPr>
          <a:xfrm>
            <a:off x="7202658" y="4959655"/>
            <a:ext cx="1941342" cy="224338"/>
          </a:xfrm>
          <a:prstGeom prst="rect">
            <a:avLst/>
          </a:prstGeom>
          <a:solidFill>
            <a:schemeClr val="bg2"/>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srgbClr val="000000"/>
              </a:solidFill>
              <a:latin typeface="Arial" panose="020B0604020202020204" pitchFamily="34" charset="0"/>
              <a:ea typeface="微软雅黑" pitchFamily="34" charset="-122"/>
              <a:cs typeface="+mn-ea"/>
              <a:sym typeface="Arial" panose="020B0604020202020204" pitchFamily="34" charset="0"/>
            </a:endParaRPr>
          </a:p>
        </p:txBody>
      </p:sp>
      <p:sp>
        <p:nvSpPr>
          <p:cNvPr id="13" name="Title 1"/>
          <p:cNvSpPr txBox="1">
            <a:spLocks/>
          </p:cNvSpPr>
          <p:nvPr/>
        </p:nvSpPr>
        <p:spPr bwMode="auto">
          <a:xfrm>
            <a:off x="539552" y="214917"/>
            <a:ext cx="7063996" cy="156966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1" fontAlgn="base" hangingPunct="1">
              <a:lnSpc>
                <a:spcPct val="90000"/>
              </a:lnSpc>
              <a:spcBef>
                <a:spcPct val="0"/>
              </a:spcBef>
              <a:spcAft>
                <a:spcPct val="0"/>
              </a:spcAft>
              <a:defRPr sz="2800">
                <a:solidFill>
                  <a:schemeClr val="tx2"/>
                </a:solidFill>
                <a:latin typeface="微软雅黑" pitchFamily="34" charset="-122"/>
                <a:ea typeface="微软雅黑" pitchFamily="34" charset="-122"/>
                <a:cs typeface="+mj-cs"/>
              </a:defRPr>
            </a:lvl1pPr>
            <a:lvl2pPr algn="l" rtl="0" eaLnBrk="1" fontAlgn="base" hangingPunct="1">
              <a:lnSpc>
                <a:spcPct val="90000"/>
              </a:lnSpc>
              <a:spcBef>
                <a:spcPct val="0"/>
              </a:spcBef>
              <a:spcAft>
                <a:spcPct val="0"/>
              </a:spcAft>
              <a:defRPr sz="2800">
                <a:solidFill>
                  <a:schemeClr val="tx2"/>
                </a:solidFill>
                <a:latin typeface="Arial" charset="0"/>
              </a:defRPr>
            </a:lvl2pPr>
            <a:lvl3pPr algn="l" rtl="0" eaLnBrk="1" fontAlgn="base" hangingPunct="1">
              <a:lnSpc>
                <a:spcPct val="90000"/>
              </a:lnSpc>
              <a:spcBef>
                <a:spcPct val="0"/>
              </a:spcBef>
              <a:spcAft>
                <a:spcPct val="0"/>
              </a:spcAft>
              <a:defRPr sz="2800">
                <a:solidFill>
                  <a:schemeClr val="tx2"/>
                </a:solidFill>
                <a:latin typeface="Arial" charset="0"/>
              </a:defRPr>
            </a:lvl3pPr>
            <a:lvl4pPr algn="l" rtl="0" eaLnBrk="1" fontAlgn="base" hangingPunct="1">
              <a:lnSpc>
                <a:spcPct val="90000"/>
              </a:lnSpc>
              <a:spcBef>
                <a:spcPct val="0"/>
              </a:spcBef>
              <a:spcAft>
                <a:spcPct val="0"/>
              </a:spcAft>
              <a:defRPr sz="2800">
                <a:solidFill>
                  <a:schemeClr val="tx2"/>
                </a:solidFill>
                <a:latin typeface="Arial" charset="0"/>
              </a:defRPr>
            </a:lvl4pPr>
            <a:lvl5pPr algn="l" rtl="0" eaLnBrk="1" fontAlgn="base" hangingPunct="1">
              <a:lnSpc>
                <a:spcPct val="90000"/>
              </a:lnSpc>
              <a:spcBef>
                <a:spcPct val="0"/>
              </a:spcBef>
              <a:spcAft>
                <a:spcPct val="0"/>
              </a:spcAft>
              <a:defRPr sz="2800">
                <a:solidFill>
                  <a:schemeClr val="tx2"/>
                </a:solidFill>
                <a:latin typeface="Arial" charset="0"/>
              </a:defRPr>
            </a:lvl5pPr>
            <a:lvl6pPr marL="457200" algn="l" rtl="0" eaLnBrk="1" fontAlgn="base" hangingPunct="1">
              <a:lnSpc>
                <a:spcPct val="90000"/>
              </a:lnSpc>
              <a:spcBef>
                <a:spcPct val="0"/>
              </a:spcBef>
              <a:spcAft>
                <a:spcPct val="0"/>
              </a:spcAft>
              <a:defRPr sz="2800">
                <a:solidFill>
                  <a:schemeClr val="tx2"/>
                </a:solidFill>
                <a:latin typeface="Arial" charset="0"/>
              </a:defRPr>
            </a:lvl6pPr>
            <a:lvl7pPr marL="914400" algn="l" rtl="0" eaLnBrk="1" fontAlgn="base" hangingPunct="1">
              <a:lnSpc>
                <a:spcPct val="90000"/>
              </a:lnSpc>
              <a:spcBef>
                <a:spcPct val="0"/>
              </a:spcBef>
              <a:spcAft>
                <a:spcPct val="0"/>
              </a:spcAft>
              <a:defRPr sz="2800">
                <a:solidFill>
                  <a:schemeClr val="tx2"/>
                </a:solidFill>
                <a:latin typeface="Arial" charset="0"/>
              </a:defRPr>
            </a:lvl7pPr>
            <a:lvl8pPr marL="1371600" algn="l" rtl="0" eaLnBrk="1" fontAlgn="base" hangingPunct="1">
              <a:lnSpc>
                <a:spcPct val="90000"/>
              </a:lnSpc>
              <a:spcBef>
                <a:spcPct val="0"/>
              </a:spcBef>
              <a:spcAft>
                <a:spcPct val="0"/>
              </a:spcAft>
              <a:defRPr sz="2800">
                <a:solidFill>
                  <a:schemeClr val="tx2"/>
                </a:solidFill>
                <a:latin typeface="Arial" charset="0"/>
              </a:defRPr>
            </a:lvl8pPr>
            <a:lvl9pPr marL="1828800" algn="l" rtl="0" eaLnBrk="1" fontAlgn="base" hangingPunct="1">
              <a:lnSpc>
                <a:spcPct val="90000"/>
              </a:lnSpc>
              <a:spcBef>
                <a:spcPct val="0"/>
              </a:spcBef>
              <a:spcAft>
                <a:spcPct val="0"/>
              </a:spcAft>
              <a:defRPr sz="2800">
                <a:solidFill>
                  <a:schemeClr val="tx2"/>
                </a:solidFill>
                <a:latin typeface="Arial" charset="0"/>
              </a:defRPr>
            </a:lvl9pPr>
          </a:lstStyle>
          <a:p>
            <a:r>
              <a:rPr lang="zh-CN" altLang="en-US" sz="3600" b="1" kern="0" spc="300" dirty="0">
                <a:solidFill>
                  <a:schemeClr val="tx1"/>
                </a:solidFill>
              </a:rPr>
              <a:t>双一流建设与事实性数据的应用 </a:t>
            </a:r>
          </a:p>
        </p:txBody>
      </p:sp>
    </p:spTree>
    <p:extLst>
      <p:ext uri="{BB962C8B-B14F-4D97-AF65-F5344CB8AC3E}">
        <p14:creationId xmlns:p14="http://schemas.microsoft.com/office/powerpoint/2010/main" val="24088927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3"/>
          <p:cNvSpPr txBox="1">
            <a:spLocks noChangeArrowheads="1"/>
          </p:cNvSpPr>
          <p:nvPr/>
        </p:nvSpPr>
        <p:spPr bwMode="auto">
          <a:xfrm>
            <a:off x="683659" y="1252980"/>
            <a:ext cx="7662899" cy="513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182880" bIns="0" numCol="1" anchor="t" anchorCtr="0" compatLnSpc="1">
            <a:prstTxWarp prst="textNoShape">
              <a:avLst/>
            </a:prstTxWarp>
          </a:bodyPr>
          <a:lstStyle>
            <a:lvl1pPr marL="228600" indent="-228600" algn="l" rtl="0" eaLnBrk="0" fontAlgn="base" hangingPunct="0">
              <a:spcBef>
                <a:spcPct val="50000"/>
              </a:spcBef>
              <a:spcAft>
                <a:spcPct val="0"/>
              </a:spcAft>
              <a:buClr>
                <a:schemeClr val="tx2"/>
              </a:buClr>
              <a:buChar char="•"/>
              <a:defRPr sz="2400">
                <a:solidFill>
                  <a:schemeClr val="tx1"/>
                </a:solidFill>
                <a:latin typeface="+mn-lt"/>
                <a:ea typeface="+mn-ea"/>
                <a:cs typeface="+mn-cs"/>
              </a:defRPr>
            </a:lvl1pPr>
            <a:lvl2pPr marL="628650" indent="-285750" algn="l" rtl="0" eaLnBrk="0" fontAlgn="base" hangingPunct="0">
              <a:spcBef>
                <a:spcPct val="30000"/>
              </a:spcBef>
              <a:spcAft>
                <a:spcPct val="0"/>
              </a:spcAft>
              <a:buClr>
                <a:schemeClr val="tx2"/>
              </a:buClr>
              <a:buFont typeface="Arial" charset="0"/>
              <a:buChar char="–"/>
              <a:defRPr sz="2000">
                <a:solidFill>
                  <a:schemeClr val="tx1"/>
                </a:solidFill>
                <a:latin typeface="+mn-ea"/>
                <a:ea typeface="+mn-ea"/>
              </a:defRPr>
            </a:lvl2pPr>
            <a:lvl3pPr marL="914400" indent="-171450" algn="l" rtl="0" eaLnBrk="0" fontAlgn="base" hangingPunct="0">
              <a:spcBef>
                <a:spcPct val="25000"/>
              </a:spcBef>
              <a:spcAft>
                <a:spcPct val="0"/>
              </a:spcAft>
              <a:buClr>
                <a:schemeClr val="tx2"/>
              </a:buClr>
              <a:buChar char="•"/>
              <a:defRPr sz="2400">
                <a:solidFill>
                  <a:schemeClr val="tx1"/>
                </a:solidFill>
                <a:latin typeface="+mn-ea"/>
                <a:ea typeface="+mn-ea"/>
              </a:defRPr>
            </a:lvl3pPr>
            <a:lvl4pPr marL="1257300" indent="-228600" algn="l" rtl="0" eaLnBrk="0" fontAlgn="base" hangingPunct="0">
              <a:spcBef>
                <a:spcPct val="20000"/>
              </a:spcBef>
              <a:spcAft>
                <a:spcPct val="0"/>
              </a:spcAft>
              <a:buClr>
                <a:schemeClr val="tx2"/>
              </a:buClr>
              <a:buFont typeface="Arial" charset="0"/>
              <a:buChar char="–"/>
              <a:defRPr sz="1600">
                <a:solidFill>
                  <a:schemeClr val="tx1"/>
                </a:solidFill>
                <a:latin typeface="+mn-ea"/>
                <a:ea typeface="+mn-ea"/>
              </a:defRPr>
            </a:lvl4pPr>
            <a:lvl5pPr marL="1485900" indent="-114300" algn="l" rtl="0" eaLnBrk="0" fontAlgn="base" hangingPunct="0">
              <a:spcBef>
                <a:spcPct val="20000"/>
              </a:spcBef>
              <a:spcAft>
                <a:spcPct val="0"/>
              </a:spcAft>
              <a:buClr>
                <a:schemeClr val="tx2"/>
              </a:buClr>
              <a:buChar char="•"/>
              <a:defRPr sz="1400">
                <a:solidFill>
                  <a:schemeClr val="tx1"/>
                </a:solidFill>
                <a:latin typeface="+mn-ea"/>
                <a:ea typeface="+mn-ea"/>
              </a:defRPr>
            </a:lvl5pPr>
            <a:lvl6pPr marL="1943100" indent="-114300" algn="l" rtl="0" eaLnBrk="1" fontAlgn="base" hangingPunct="1">
              <a:spcBef>
                <a:spcPct val="20000"/>
              </a:spcBef>
              <a:spcAft>
                <a:spcPct val="0"/>
              </a:spcAft>
              <a:buClr>
                <a:schemeClr val="tx2"/>
              </a:buClr>
              <a:buChar char="•"/>
              <a:defRPr sz="1400">
                <a:solidFill>
                  <a:schemeClr val="tx1"/>
                </a:solidFill>
                <a:latin typeface="+mn-lt"/>
              </a:defRPr>
            </a:lvl6pPr>
            <a:lvl7pPr marL="2400300" indent="-114300" algn="l" rtl="0" eaLnBrk="1" fontAlgn="base" hangingPunct="1">
              <a:spcBef>
                <a:spcPct val="20000"/>
              </a:spcBef>
              <a:spcAft>
                <a:spcPct val="0"/>
              </a:spcAft>
              <a:buClr>
                <a:schemeClr val="tx2"/>
              </a:buClr>
              <a:buChar char="•"/>
              <a:defRPr sz="1400">
                <a:solidFill>
                  <a:schemeClr val="tx1"/>
                </a:solidFill>
                <a:latin typeface="+mn-lt"/>
              </a:defRPr>
            </a:lvl7pPr>
            <a:lvl8pPr marL="2857500" indent="-114300" algn="l" rtl="0" eaLnBrk="1" fontAlgn="base" hangingPunct="1">
              <a:spcBef>
                <a:spcPct val="20000"/>
              </a:spcBef>
              <a:spcAft>
                <a:spcPct val="0"/>
              </a:spcAft>
              <a:buClr>
                <a:schemeClr val="tx2"/>
              </a:buClr>
              <a:buChar char="•"/>
              <a:defRPr sz="1400">
                <a:solidFill>
                  <a:schemeClr val="tx1"/>
                </a:solidFill>
                <a:latin typeface="+mn-lt"/>
              </a:defRPr>
            </a:lvl8pPr>
            <a:lvl9pPr marL="3314700" indent="-114300" algn="l" rtl="0" eaLnBrk="1" fontAlgn="base" hangingPunct="1">
              <a:spcBef>
                <a:spcPct val="20000"/>
              </a:spcBef>
              <a:spcAft>
                <a:spcPct val="0"/>
              </a:spcAft>
              <a:buClr>
                <a:schemeClr val="tx2"/>
              </a:buClr>
              <a:buChar char="•"/>
              <a:defRPr sz="1400">
                <a:solidFill>
                  <a:schemeClr val="tx1"/>
                </a:solidFill>
                <a:latin typeface="+mn-lt"/>
              </a:defRPr>
            </a:lvl9pPr>
          </a:lstStyle>
          <a:p>
            <a:pPr algn="ctr" eaLnBrk="1" hangingPunct="1">
              <a:lnSpc>
                <a:spcPct val="90000"/>
              </a:lnSpc>
              <a:buClr>
                <a:srgbClr val="FF8000"/>
              </a:buClr>
              <a:buFontTx/>
              <a:buNone/>
              <a:defRPr/>
            </a:pPr>
            <a:r>
              <a:rPr lang="zh-CN" altLang="en-US" kern="0" dirty="0">
                <a:solidFill>
                  <a:srgbClr val="3F3F3F">
                    <a:lumMod val="50000"/>
                  </a:srgbClr>
                </a:solidFill>
                <a:latin typeface="微软雅黑" panose="020B0503020204020204" pitchFamily="34" charset="-122"/>
                <a:ea typeface="微软雅黑" panose="020B0503020204020204" pitchFamily="34" charset="-122"/>
              </a:rPr>
              <a:t>基本准则</a:t>
            </a:r>
            <a:endParaRPr lang="en-US" altLang="ja-JP" kern="0" dirty="0">
              <a:solidFill>
                <a:srgbClr val="4B4B4B"/>
              </a:solidFill>
              <a:latin typeface="微软雅黑" panose="020B0503020204020204" pitchFamily="34" charset="-122"/>
              <a:ea typeface="微软雅黑" panose="020B0503020204020204" pitchFamily="34" charset="-122"/>
            </a:endParaRPr>
          </a:p>
          <a:p>
            <a:pPr marL="742950" lvl="1" eaLnBrk="1" hangingPunct="1">
              <a:lnSpc>
                <a:spcPct val="90000"/>
              </a:lnSpc>
              <a:buClr>
                <a:srgbClr val="1AC604"/>
              </a:buClr>
              <a:defRPr/>
            </a:pPr>
            <a:r>
              <a:rPr lang="zh-CN" altLang="en-US" sz="2400" kern="0" dirty="0">
                <a:solidFill>
                  <a:srgbClr val="3F3F3F">
                    <a:lumMod val="50000"/>
                  </a:srgbClr>
                </a:solidFill>
                <a:latin typeface="微软雅黑" panose="020B0503020204020204" pitchFamily="34" charset="-122"/>
                <a:ea typeface="微软雅黑" panose="020B0503020204020204" pitchFamily="34" charset="-122"/>
              </a:rPr>
              <a:t>基础研究优于应用研究</a:t>
            </a:r>
            <a:endParaRPr lang="en-US" altLang="zh-CN" sz="2400" kern="0" dirty="0">
              <a:solidFill>
                <a:srgbClr val="4B4B4B"/>
              </a:solidFill>
              <a:latin typeface="微软雅黑" panose="020B0503020204020204" pitchFamily="34" charset="-122"/>
              <a:ea typeface="微软雅黑" panose="020B0503020204020204" pitchFamily="34" charset="-122"/>
            </a:endParaRPr>
          </a:p>
          <a:p>
            <a:pPr marL="742950" lvl="1" eaLnBrk="1" hangingPunct="1">
              <a:lnSpc>
                <a:spcPct val="90000"/>
              </a:lnSpc>
              <a:buClr>
                <a:srgbClr val="1AC604"/>
              </a:buClr>
              <a:defRPr/>
            </a:pPr>
            <a:r>
              <a:rPr lang="zh-CN" altLang="en-US" sz="2400" kern="0" dirty="0">
                <a:solidFill>
                  <a:srgbClr val="3F3F3F">
                    <a:lumMod val="50000"/>
                  </a:srgbClr>
                </a:solidFill>
                <a:latin typeface="微软雅黑" panose="020B0503020204020204" pitchFamily="34" charset="-122"/>
                <a:ea typeface="微软雅黑" panose="020B0503020204020204" pitchFamily="34" charset="-122"/>
              </a:rPr>
              <a:t>整体优于个体</a:t>
            </a:r>
            <a:endParaRPr lang="en-US" altLang="zh-CN" sz="2400" kern="0" dirty="0">
              <a:solidFill>
                <a:srgbClr val="4B4B4B"/>
              </a:solidFill>
              <a:latin typeface="微软雅黑" panose="020B0503020204020204" pitchFamily="34" charset="-122"/>
              <a:ea typeface="微软雅黑" panose="020B0503020204020204" pitchFamily="34" charset="-122"/>
            </a:endParaRPr>
          </a:p>
          <a:p>
            <a:pPr marL="742950" lvl="1" eaLnBrk="1" hangingPunct="1">
              <a:lnSpc>
                <a:spcPct val="90000"/>
              </a:lnSpc>
              <a:buClr>
                <a:srgbClr val="1AC604"/>
              </a:buClr>
              <a:defRPr/>
            </a:pPr>
            <a:r>
              <a:rPr lang="zh-CN" altLang="en-US" sz="2400" kern="0" dirty="0">
                <a:solidFill>
                  <a:srgbClr val="3F3F3F">
                    <a:lumMod val="50000"/>
                  </a:srgbClr>
                </a:solidFill>
                <a:latin typeface="微软雅黑" panose="020B0503020204020204" pitchFamily="34" charset="-122"/>
                <a:ea typeface="微软雅黑" panose="020B0503020204020204" pitchFamily="34" charset="-122"/>
              </a:rPr>
              <a:t>长期优于短期</a:t>
            </a:r>
            <a:endParaRPr lang="en-US" altLang="zh-CN" sz="2400" kern="0" dirty="0">
              <a:solidFill>
                <a:srgbClr val="4B4B4B"/>
              </a:solidFill>
              <a:latin typeface="微软雅黑" panose="020B0503020204020204" pitchFamily="34" charset="-122"/>
              <a:ea typeface="微软雅黑" panose="020B0503020204020204" pitchFamily="34" charset="-122"/>
            </a:endParaRPr>
          </a:p>
          <a:p>
            <a:pPr marL="742950" lvl="1" eaLnBrk="1" hangingPunct="1">
              <a:lnSpc>
                <a:spcPct val="90000"/>
              </a:lnSpc>
              <a:buClr>
                <a:srgbClr val="1AC604"/>
              </a:buClr>
              <a:defRPr/>
            </a:pPr>
            <a:r>
              <a:rPr lang="zh-CN" altLang="en-US" sz="2400" kern="0" dirty="0">
                <a:solidFill>
                  <a:srgbClr val="3F3F3F">
                    <a:lumMod val="50000"/>
                  </a:srgbClr>
                </a:solidFill>
                <a:latin typeface="微软雅黑" panose="020B0503020204020204" pitchFamily="34" charset="-122"/>
                <a:ea typeface="微软雅黑" panose="020B0503020204020204" pitchFamily="34" charset="-122"/>
              </a:rPr>
              <a:t>相对指标优于绝对指标</a:t>
            </a:r>
            <a:endParaRPr lang="en-US" altLang="zh-CN" sz="2400" kern="0" dirty="0">
              <a:solidFill>
                <a:srgbClr val="4B4B4B"/>
              </a:solidFill>
              <a:latin typeface="微软雅黑" panose="020B0503020204020204" pitchFamily="34" charset="-122"/>
              <a:ea typeface="微软雅黑" panose="020B0503020204020204" pitchFamily="34" charset="-122"/>
            </a:endParaRPr>
          </a:p>
          <a:p>
            <a:pPr marL="742950" lvl="1" eaLnBrk="1" hangingPunct="1">
              <a:lnSpc>
                <a:spcPct val="90000"/>
              </a:lnSpc>
              <a:buClr>
                <a:srgbClr val="1AC604"/>
              </a:buClr>
              <a:defRPr/>
            </a:pPr>
            <a:r>
              <a:rPr lang="zh-CN" altLang="en-US" sz="2400" kern="0" dirty="0">
                <a:solidFill>
                  <a:srgbClr val="3F3F3F">
                    <a:lumMod val="50000"/>
                  </a:srgbClr>
                </a:solidFill>
                <a:latin typeface="微软雅黑" panose="020B0503020204020204" pitchFamily="34" charset="-122"/>
                <a:ea typeface="微软雅黑" panose="020B0503020204020204" pitchFamily="34" charset="-122"/>
              </a:rPr>
              <a:t>多指标优于单指标</a:t>
            </a:r>
            <a:endParaRPr lang="en-US" altLang="ja-JP" sz="2400" kern="0" dirty="0">
              <a:solidFill>
                <a:srgbClr val="4B4B4B"/>
              </a:solidFill>
              <a:latin typeface="微软雅黑" panose="020B0503020204020204" pitchFamily="34" charset="-122"/>
              <a:ea typeface="微软雅黑" panose="020B0503020204020204" pitchFamily="34" charset="-122"/>
            </a:endParaRPr>
          </a:p>
          <a:p>
            <a:pPr eaLnBrk="1" hangingPunct="1">
              <a:spcBef>
                <a:spcPts val="0"/>
              </a:spcBef>
              <a:buClr>
                <a:srgbClr val="FF8000"/>
              </a:buClr>
              <a:buFontTx/>
              <a:buNone/>
              <a:defRPr/>
            </a:pPr>
            <a:r>
              <a:rPr lang="en-US" altLang="ja-JP" sz="2800" kern="0" dirty="0">
                <a:solidFill>
                  <a:srgbClr val="4B4B4B"/>
                </a:solidFill>
                <a:latin typeface="微软雅黑" panose="020B0503020204020204" pitchFamily="34" charset="-122"/>
                <a:ea typeface="微软雅黑" panose="020B0503020204020204" pitchFamily="34" charset="-122"/>
              </a:rPr>
              <a:t>	</a:t>
            </a:r>
          </a:p>
          <a:p>
            <a:pPr eaLnBrk="1" hangingPunct="1">
              <a:spcBef>
                <a:spcPts val="0"/>
              </a:spcBef>
              <a:buClr>
                <a:srgbClr val="FF8000"/>
              </a:buClr>
              <a:buFontTx/>
              <a:buNone/>
              <a:defRPr/>
            </a:pPr>
            <a:r>
              <a:rPr lang="zh-CN" altLang="en-US" kern="0" dirty="0">
                <a:solidFill>
                  <a:srgbClr val="3F3F3F">
                    <a:lumMod val="50000"/>
                  </a:srgbClr>
                </a:solidFill>
                <a:latin typeface="微软雅黑" panose="020B0503020204020204" pitchFamily="34" charset="-122"/>
                <a:ea typeface="微软雅黑" panose="020B0503020204020204" pitchFamily="34" charset="-122"/>
              </a:rPr>
              <a:t>总的来说：</a:t>
            </a:r>
            <a:r>
              <a:rPr lang="zh-CN" altLang="en-US" kern="0" dirty="0">
                <a:solidFill>
                  <a:srgbClr val="1AC604"/>
                </a:solidFill>
                <a:latin typeface="微软雅黑" panose="020B0503020204020204" pitchFamily="34" charset="-122"/>
                <a:ea typeface="微软雅黑" panose="020B0503020204020204" pitchFamily="34" charset="-122"/>
              </a:rPr>
              <a:t>同类对比</a:t>
            </a:r>
            <a:r>
              <a:rPr lang="zh-CN" altLang="en-US" kern="0" dirty="0">
                <a:solidFill>
                  <a:srgbClr val="3F3F3F">
                    <a:lumMod val="50000"/>
                  </a:srgbClr>
                </a:solidFill>
                <a:latin typeface="微软雅黑" panose="020B0503020204020204" pitchFamily="34" charset="-122"/>
                <a:ea typeface="微软雅黑" panose="020B0503020204020204" pitchFamily="34" charset="-122"/>
              </a:rPr>
              <a:t>，而非“拿苹果与橘子比较”</a:t>
            </a:r>
            <a:endParaRPr lang="en-US" altLang="ja-JP" sz="2800" kern="0" dirty="0">
              <a:solidFill>
                <a:srgbClr val="FF8000"/>
              </a:solidFill>
              <a:latin typeface="微软雅黑" panose="020B0503020204020204" pitchFamily="34" charset="-122"/>
              <a:ea typeface="微软雅黑" panose="020B0503020204020204" pitchFamily="34" charset="-122"/>
            </a:endParaRPr>
          </a:p>
          <a:p>
            <a:pPr eaLnBrk="1" hangingPunct="1">
              <a:spcBef>
                <a:spcPts val="0"/>
              </a:spcBef>
              <a:buClr>
                <a:srgbClr val="FF8000"/>
              </a:buClr>
              <a:buFontTx/>
              <a:buNone/>
              <a:defRPr/>
            </a:pPr>
            <a:r>
              <a:rPr lang="en-US" altLang="ja-JP" kern="0" dirty="0">
                <a:solidFill>
                  <a:srgbClr val="4B4B4B"/>
                </a:solidFill>
                <a:latin typeface="微软雅黑" panose="020B0503020204020204" pitchFamily="34" charset="-122"/>
                <a:ea typeface="微软雅黑" panose="020B0503020204020204" pitchFamily="34" charset="-122"/>
              </a:rPr>
              <a:t>	</a:t>
            </a:r>
          </a:p>
          <a:p>
            <a:pPr eaLnBrk="1" hangingPunct="1">
              <a:spcBef>
                <a:spcPts val="0"/>
              </a:spcBef>
              <a:buClr>
                <a:srgbClr val="FF8000"/>
              </a:buClr>
              <a:buFontTx/>
              <a:buNone/>
              <a:defRPr/>
            </a:pPr>
            <a:r>
              <a:rPr lang="en-US" altLang="ja-JP" sz="1800" kern="0" dirty="0" err="1">
                <a:solidFill>
                  <a:srgbClr val="4B4B4B"/>
                </a:solidFill>
                <a:latin typeface="微软雅黑" panose="020B0503020204020204" pitchFamily="34" charset="-122"/>
                <a:ea typeface="微软雅黑" panose="020B0503020204020204" pitchFamily="34" charset="-122"/>
              </a:rPr>
              <a:t>Henk</a:t>
            </a:r>
            <a:r>
              <a:rPr lang="en-US" altLang="ja-JP" sz="1800" kern="0" dirty="0">
                <a:solidFill>
                  <a:srgbClr val="4B4B4B"/>
                </a:solidFill>
                <a:latin typeface="微软雅黑" panose="020B0503020204020204" pitchFamily="34" charset="-122"/>
                <a:ea typeface="微软雅黑" panose="020B0503020204020204" pitchFamily="34" charset="-122"/>
              </a:rPr>
              <a:t> F. </a:t>
            </a:r>
            <a:r>
              <a:rPr lang="en-US" altLang="ja-JP" sz="1800" kern="0" dirty="0" err="1">
                <a:solidFill>
                  <a:srgbClr val="4B4B4B"/>
                </a:solidFill>
                <a:latin typeface="微软雅黑" panose="020B0503020204020204" pitchFamily="34" charset="-122"/>
                <a:ea typeface="微软雅黑" panose="020B0503020204020204" pitchFamily="34" charset="-122"/>
              </a:rPr>
              <a:t>Moed</a:t>
            </a:r>
            <a:r>
              <a:rPr lang="en-US" altLang="ja-JP" sz="1800" kern="0" dirty="0">
                <a:solidFill>
                  <a:srgbClr val="4B4B4B"/>
                </a:solidFill>
                <a:latin typeface="微软雅黑" panose="020B0503020204020204" pitchFamily="34" charset="-122"/>
                <a:ea typeface="微软雅黑" panose="020B0503020204020204" pitchFamily="34" charset="-122"/>
              </a:rPr>
              <a:t>, </a:t>
            </a:r>
            <a:r>
              <a:rPr lang="en-US" altLang="ja-JP" sz="1800" i="1" kern="0" dirty="0">
                <a:solidFill>
                  <a:srgbClr val="4B4B4B"/>
                </a:solidFill>
                <a:latin typeface="微软雅黑" panose="020B0503020204020204" pitchFamily="34" charset="-122"/>
                <a:ea typeface="微软雅黑" panose="020B0503020204020204" pitchFamily="34" charset="-122"/>
              </a:rPr>
              <a:t>Citation Analysis in Research Evaluation</a:t>
            </a:r>
            <a:r>
              <a:rPr lang="en-US" altLang="ja-JP" sz="1800" kern="0" dirty="0">
                <a:solidFill>
                  <a:srgbClr val="4B4B4B"/>
                </a:solidFill>
                <a:latin typeface="微软雅黑" panose="020B0503020204020204" pitchFamily="34" charset="-122"/>
                <a:ea typeface="微软雅黑" panose="020B0503020204020204" pitchFamily="34" charset="-122"/>
              </a:rPr>
              <a:t>, (Springer 2005)</a:t>
            </a:r>
          </a:p>
        </p:txBody>
      </p:sp>
      <p:sp>
        <p:nvSpPr>
          <p:cNvPr id="20" name="Rectangle 2"/>
          <p:cNvSpPr txBox="1">
            <a:spLocks noChangeArrowheads="1"/>
          </p:cNvSpPr>
          <p:nvPr/>
        </p:nvSpPr>
        <p:spPr bwMode="auto">
          <a:xfrm>
            <a:off x="322152" y="587525"/>
            <a:ext cx="7369175" cy="836612"/>
          </a:xfrm>
          <a:prstGeom prst="rect">
            <a:avLst/>
          </a:prstGeom>
          <a:extLst/>
        </p:spPr>
        <p:txBody>
          <a:bodyPr/>
          <a:lstStyle>
            <a:lvl1pPr>
              <a:spcBef>
                <a:spcPct val="0"/>
              </a:spcBef>
              <a:buNone/>
              <a:defRPr sz="2900" b="1">
                <a:solidFill>
                  <a:srgbClr val="6817FF"/>
                </a:solidFill>
                <a:latin typeface="微软雅黑" panose="020B0503020204020204" pitchFamily="34" charset="-122"/>
                <a:ea typeface="微软雅黑" panose="020B0503020204020204" pitchFamily="34" charset="-122"/>
                <a:cs typeface="Arial" pitchFamily="34" charset="0"/>
              </a:defRPr>
            </a:lvl1pPr>
          </a:lstStyle>
          <a:p>
            <a:endParaRPr lang="en-US" altLang="ja-JP" dirty="0"/>
          </a:p>
        </p:txBody>
      </p:sp>
      <p:pic>
        <p:nvPicPr>
          <p:cNvPr id="21" name="Picture 2"/>
          <p:cNvPicPr>
            <a:picLocks noChangeAspect="1" noChangeArrowheads="1"/>
          </p:cNvPicPr>
          <p:nvPr/>
        </p:nvPicPr>
        <p:blipFill>
          <a:blip r:embed="rId3" cstate="print">
            <a:extLst/>
          </a:blip>
          <a:srcRect/>
          <a:stretch>
            <a:fillRect/>
          </a:stretch>
        </p:blipFill>
        <p:spPr bwMode="auto">
          <a:xfrm>
            <a:off x="5991225" y="2686728"/>
            <a:ext cx="2209799" cy="15100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5" name="标题 4"/>
          <p:cNvSpPr>
            <a:spLocks noGrp="1"/>
          </p:cNvSpPr>
          <p:nvPr>
            <p:ph type="title" idx="4294967295"/>
          </p:nvPr>
        </p:nvSpPr>
        <p:spPr>
          <a:xfrm>
            <a:off x="1185623" y="514643"/>
            <a:ext cx="6772755" cy="349107"/>
          </a:xfrm>
          <a:prstGeom prst="rect">
            <a:avLst/>
          </a:prstGeom>
        </p:spPr>
        <p:txBody>
          <a:bodyPr/>
          <a:lstStyle/>
          <a:p>
            <a:pPr algn="l" defTabSz="914400"/>
            <a:r>
              <a:rPr lang="zh-CN" altLang="en-US" sz="2900" b="1" dirty="0">
                <a:solidFill>
                  <a:srgbClr val="6817FF"/>
                </a:solidFill>
                <a:latin typeface="微软雅黑" panose="020B0503020204020204" pitchFamily="34" charset="-122"/>
                <a:ea typeface="微软雅黑" panose="020B0503020204020204" pitchFamily="34" charset="-122"/>
                <a:cs typeface="Arial" pitchFamily="34" charset="0"/>
              </a:rPr>
              <a:t>引文分析和研究绩效评估</a:t>
            </a:r>
          </a:p>
        </p:txBody>
      </p:sp>
    </p:spTree>
    <p:extLst>
      <p:ext uri="{BB962C8B-B14F-4D97-AF65-F5344CB8AC3E}">
        <p14:creationId xmlns:p14="http://schemas.microsoft.com/office/powerpoint/2010/main" val="12896956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endParaRPr lang="zh-CN" altLang="en-US"/>
          </a:p>
        </p:txBody>
      </p:sp>
      <p:sp>
        <p:nvSpPr>
          <p:cNvPr id="7" name="Title 1"/>
          <p:cNvSpPr>
            <a:spLocks noGrp="1"/>
          </p:cNvSpPr>
          <p:nvPr>
            <p:ph type="title"/>
          </p:nvPr>
        </p:nvSpPr>
        <p:spPr>
          <a:xfrm>
            <a:off x="393373" y="0"/>
            <a:ext cx="8390828" cy="399311"/>
          </a:xfrm>
        </p:spPr>
        <p:txBody>
          <a:bodyPr/>
          <a:lstStyle/>
          <a:p>
            <a:pPr defTabSz="914400"/>
            <a:r>
              <a:rPr lang="en-US" altLang="zh-CN" sz="2900" dirty="0" err="1">
                <a:solidFill>
                  <a:srgbClr val="6817FF"/>
                </a:solidFill>
                <a:latin typeface="微软雅黑" panose="020B0503020204020204" pitchFamily="34" charset="-122"/>
                <a:ea typeface="微软雅黑" panose="020B0503020204020204" pitchFamily="34" charset="-122"/>
                <a:cs typeface="Arial" pitchFamily="34" charset="0"/>
                <a:sym typeface="+mn-lt"/>
              </a:rPr>
              <a:t>InCites</a:t>
            </a:r>
            <a:r>
              <a:rPr lang="zh-CN" altLang="en-US" sz="2900" dirty="0">
                <a:solidFill>
                  <a:srgbClr val="6817FF"/>
                </a:solidFill>
                <a:latin typeface="微软雅黑" panose="020B0503020204020204" pitchFamily="34" charset="-122"/>
                <a:ea typeface="微软雅黑" panose="020B0503020204020204" pitchFamily="34" charset="-122"/>
                <a:cs typeface="Arial" pitchFamily="34" charset="0"/>
                <a:sym typeface="+mn-lt"/>
              </a:rPr>
              <a:t> 部分</a:t>
            </a:r>
            <a:r>
              <a:rPr lang="zh-CN" altLang="en-US" sz="2900" dirty="0">
                <a:solidFill>
                  <a:srgbClr val="6817FF"/>
                </a:solidFill>
                <a:cs typeface="Arial" pitchFamily="34" charset="0"/>
                <a:sym typeface="+mn-lt"/>
              </a:rPr>
              <a:t>可视化效果</a:t>
            </a:r>
            <a:endParaRPr lang="en-US" sz="2900" dirty="0">
              <a:solidFill>
                <a:srgbClr val="6817FF"/>
              </a:solidFill>
              <a:latin typeface="微软雅黑" panose="020B0503020204020204" pitchFamily="34" charset="-122"/>
              <a:ea typeface="微软雅黑" panose="020B0503020204020204" pitchFamily="34" charset="-122"/>
              <a:cs typeface="Arial" pitchFamily="34" charset="0"/>
              <a:sym typeface="+mn-lt"/>
            </a:endParaRPr>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76672"/>
            <a:ext cx="4505197" cy="3372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48935" y="3640974"/>
            <a:ext cx="4249921" cy="3172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6210" y="451484"/>
            <a:ext cx="4555213" cy="3372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50" y="3640974"/>
            <a:ext cx="4708666" cy="320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52598" y="2083353"/>
            <a:ext cx="4208663" cy="3115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7" cstate="print"/>
          <a:srcRect/>
          <a:stretch>
            <a:fillRect/>
          </a:stretch>
        </p:blipFill>
        <p:spPr bwMode="auto">
          <a:xfrm>
            <a:off x="792929" y="1124744"/>
            <a:ext cx="7464294" cy="5164789"/>
          </a:xfrm>
          <a:prstGeom prst="rect">
            <a:avLst/>
          </a:prstGeom>
          <a:noFill/>
          <a:ln w="9525">
            <a:noFill/>
            <a:miter lim="800000"/>
            <a:headEnd/>
            <a:tailEnd/>
          </a:ln>
        </p:spPr>
      </p:pic>
    </p:spTree>
    <p:extLst>
      <p:ext uri="{BB962C8B-B14F-4D97-AF65-F5344CB8AC3E}">
        <p14:creationId xmlns:p14="http://schemas.microsoft.com/office/powerpoint/2010/main" val="31238642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z="2400" dirty="0">
                <a:solidFill>
                  <a:srgbClr val="0070C0"/>
                </a:solidFill>
              </a:rPr>
              <a:t>Journal Citation Reports</a:t>
            </a:r>
            <a:r>
              <a:rPr lang="en-US" altLang="zh-CN" sz="2400" baseline="30000" dirty="0">
                <a:solidFill>
                  <a:srgbClr val="0070C0"/>
                </a:solidFill>
              </a:rPr>
              <a:t> ®</a:t>
            </a:r>
            <a:r>
              <a:rPr lang="zh-CN" altLang="en-US" sz="2400" dirty="0">
                <a:solidFill>
                  <a:srgbClr val="0070C0"/>
                </a:solidFill>
                <a:latin typeface="黑体" pitchFamily="49" charset="-122"/>
                <a:ea typeface="黑体" pitchFamily="49" charset="-122"/>
              </a:rPr>
              <a:t>简介</a:t>
            </a:r>
            <a:endParaRPr lang="en-US" sz="2400" dirty="0">
              <a:solidFill>
                <a:srgbClr val="0070C0"/>
              </a:solidFill>
              <a:latin typeface="黑体" pitchFamily="49" charset="-122"/>
              <a:ea typeface="黑体" pitchFamily="49" charset="-122"/>
            </a:endParaRPr>
          </a:p>
        </p:txBody>
      </p:sp>
      <p:sp>
        <p:nvSpPr>
          <p:cNvPr id="3" name="Content Placeholder 2"/>
          <p:cNvSpPr>
            <a:spLocks noGrp="1"/>
          </p:cNvSpPr>
          <p:nvPr>
            <p:ph type="body" sz="quarter" idx="12"/>
          </p:nvPr>
        </p:nvSpPr>
        <p:spPr>
          <a:xfrm>
            <a:off x="429570" y="1357706"/>
            <a:ext cx="8174878" cy="3151414"/>
          </a:xfrm>
        </p:spPr>
        <p:txBody>
          <a:bodyPr/>
          <a:lstStyle/>
          <a:p>
            <a:pPr lvl="1">
              <a:spcAft>
                <a:spcPts val="1500"/>
              </a:spcAft>
              <a:buClr>
                <a:schemeClr val="bg2">
                  <a:lumMod val="75000"/>
                </a:schemeClr>
              </a:buClr>
              <a:buSzPct val="70000"/>
              <a:buFont typeface="Wingdings" pitchFamily="2" charset="2"/>
              <a:buChar char="l"/>
            </a:pPr>
            <a:r>
              <a:rPr lang="zh-CN" altLang="en-US" sz="2400" dirty="0">
                <a:latin typeface="微软雅黑" pitchFamily="34" charset="-122"/>
                <a:ea typeface="微软雅黑" pitchFamily="34" charset="-122"/>
              </a:rPr>
              <a:t>期刊引文分析报告</a:t>
            </a:r>
            <a:r>
              <a:rPr lang="en-US" altLang="zh-CN" sz="2400" dirty="0">
                <a:latin typeface="微软雅黑" pitchFamily="34" charset="-122"/>
                <a:ea typeface="微软雅黑" pitchFamily="34" charset="-122"/>
              </a:rPr>
              <a:t>(Journal Citation Reports</a:t>
            </a:r>
            <a:r>
              <a:rPr lang="zh-CN" altLang="en-US" sz="2400" dirty="0">
                <a:latin typeface="微软雅黑" pitchFamily="34" charset="-122"/>
                <a:ea typeface="微软雅黑" pitchFamily="34" charset="-122"/>
              </a:rPr>
              <a:t>，简称</a:t>
            </a:r>
            <a:r>
              <a:rPr lang="en-US" altLang="zh-CN" sz="2400" dirty="0">
                <a:latin typeface="微软雅黑" pitchFamily="34" charset="-122"/>
                <a:ea typeface="微软雅黑" pitchFamily="34" charset="-122"/>
              </a:rPr>
              <a:t>JCR)</a:t>
            </a:r>
            <a:r>
              <a:rPr lang="zh-CN" altLang="en-US" sz="2400" dirty="0">
                <a:latin typeface="微软雅黑" pitchFamily="34" charset="-122"/>
                <a:ea typeface="微软雅黑" pitchFamily="34" charset="-122"/>
              </a:rPr>
              <a:t>是一个独特的多学科期刊评价工具；</a:t>
            </a:r>
            <a:endParaRPr lang="en-US" altLang="zh-CN" sz="2400" dirty="0">
              <a:latin typeface="微软雅黑" pitchFamily="34" charset="-122"/>
              <a:ea typeface="微软雅黑" pitchFamily="34" charset="-122"/>
            </a:endParaRPr>
          </a:p>
          <a:p>
            <a:pPr lvl="1">
              <a:spcAft>
                <a:spcPts val="1500"/>
              </a:spcAft>
              <a:buClr>
                <a:schemeClr val="bg2">
                  <a:lumMod val="75000"/>
                </a:schemeClr>
              </a:buClr>
              <a:buSzPct val="70000"/>
              <a:buFont typeface="Wingdings" pitchFamily="2" charset="2"/>
              <a:buChar char="l"/>
            </a:pPr>
            <a:r>
              <a:rPr lang="en-US" altLang="zh-CN" sz="2400" dirty="0">
                <a:latin typeface="微软雅黑" pitchFamily="34" charset="-122"/>
                <a:ea typeface="微软雅黑" pitchFamily="34" charset="-122"/>
              </a:rPr>
              <a:t>JCR</a:t>
            </a:r>
            <a:r>
              <a:rPr lang="zh-CN" altLang="en-US" sz="2400" dirty="0">
                <a:latin typeface="微软雅黑" pitchFamily="34" charset="-122"/>
                <a:ea typeface="微软雅黑" pitchFamily="34" charset="-122"/>
              </a:rPr>
              <a:t>是唯一提供基于引文数据统计信息的期刊评价资源，可以显示出施引和被引期刊之间的相互关系；</a:t>
            </a:r>
            <a:endParaRPr lang="en-US" altLang="zh-CN" sz="2400" dirty="0">
              <a:latin typeface="微软雅黑" pitchFamily="34" charset="-122"/>
              <a:ea typeface="微软雅黑" pitchFamily="34" charset="-122"/>
            </a:endParaRPr>
          </a:p>
          <a:p>
            <a:pPr lvl="1">
              <a:spcAft>
                <a:spcPts val="1500"/>
              </a:spcAft>
              <a:buClr>
                <a:schemeClr val="bg2">
                  <a:lumMod val="75000"/>
                </a:schemeClr>
              </a:buClr>
              <a:buSzPct val="70000"/>
              <a:buFont typeface="Wingdings" pitchFamily="2" charset="2"/>
              <a:buChar char="l"/>
            </a:pPr>
            <a:r>
              <a:rPr lang="en-US" altLang="zh-CN" sz="2400" dirty="0">
                <a:latin typeface="微软雅黑" pitchFamily="34" charset="-122"/>
                <a:ea typeface="微软雅黑" pitchFamily="34" charset="-122"/>
              </a:rPr>
              <a:t>JCR</a:t>
            </a:r>
            <a:r>
              <a:rPr lang="zh-CN" altLang="en-US" sz="2400" dirty="0">
                <a:latin typeface="微软雅黑" pitchFamily="34" charset="-122"/>
                <a:ea typeface="微软雅黑" pitchFamily="34" charset="-122"/>
              </a:rPr>
              <a:t>中所包含的各种计量指标，为评价学科领域中期刊的相对影响力提供了一套系统、客观的方法。</a:t>
            </a:r>
          </a:p>
          <a:p>
            <a:pPr marL="265113" indent="-265113">
              <a:lnSpc>
                <a:spcPct val="150000"/>
              </a:lnSpc>
              <a:spcBef>
                <a:spcPts val="250"/>
              </a:spcBef>
              <a:buClr>
                <a:schemeClr val="accent1"/>
              </a:buClr>
              <a:buSzPct val="80000"/>
              <a:buNone/>
            </a:pPr>
            <a:endParaRPr lang="en-US" altLang="zh-CN" dirty="0">
              <a:latin typeface="+mj-lt"/>
              <a:ea typeface="黑体" pitchFamily="49" charset="-122"/>
            </a:endParaRPr>
          </a:p>
          <a:p>
            <a:pPr marL="265113" indent="-265113">
              <a:spcBef>
                <a:spcPts val="250"/>
              </a:spcBef>
              <a:buClr>
                <a:schemeClr val="accent1"/>
              </a:buClr>
              <a:buSzPct val="80000"/>
              <a:buNone/>
            </a:pPr>
            <a:endParaRPr lang="en-US" altLang="zh-CN" dirty="0">
              <a:latin typeface="+mj-lt"/>
              <a:ea typeface="黑体" pitchFamily="49" charset="-122"/>
            </a:endParaRPr>
          </a:p>
          <a:p>
            <a:pPr marL="265113" indent="-265113">
              <a:spcBef>
                <a:spcPts val="250"/>
              </a:spcBef>
              <a:buClr>
                <a:schemeClr val="accent1"/>
              </a:buClr>
              <a:buSzPct val="80000"/>
              <a:buNone/>
            </a:pPr>
            <a:r>
              <a:rPr lang="en-US" altLang="zh-CN" dirty="0">
                <a:latin typeface="+mj-lt"/>
                <a:ea typeface="黑体" pitchFamily="49" charset="-122"/>
              </a:rPr>
              <a:t>	</a:t>
            </a:r>
            <a:r>
              <a:rPr lang="zh-CN" altLang="en-US" dirty="0">
                <a:solidFill>
                  <a:schemeClr val="accent1">
                    <a:lumMod val="50000"/>
                  </a:schemeClr>
                </a:solidFill>
                <a:latin typeface="+mj-lt"/>
                <a:ea typeface="黑体" pitchFamily="49" charset="-122"/>
              </a:rPr>
              <a:t>网址：</a:t>
            </a:r>
            <a:r>
              <a:rPr lang="en-US" u="sng" dirty="0">
                <a:solidFill>
                  <a:schemeClr val="accent1">
                    <a:lumMod val="50000"/>
                  </a:schemeClr>
                </a:solidFill>
                <a:latin typeface="+mj-lt"/>
                <a:ea typeface="黑体" pitchFamily="49" charset="-122"/>
              </a:rPr>
              <a:t>https://jcr.incites.thomsonreuters.com/</a:t>
            </a:r>
            <a:endParaRPr lang="en-US" altLang="zh-CN" u="sng" dirty="0">
              <a:solidFill>
                <a:schemeClr val="accent1">
                  <a:lumMod val="50000"/>
                </a:schemeClr>
              </a:solidFill>
              <a:latin typeface="+mj-lt"/>
              <a:ea typeface="黑体" pitchFamily="49" charset="-122"/>
            </a:endParaRPr>
          </a:p>
        </p:txBody>
      </p:sp>
      <p:sp>
        <p:nvSpPr>
          <p:cNvPr id="4" name="Text Placeholder 3"/>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06263353"/>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8" name="Group 17"/>
          <p:cNvGrpSpPr/>
          <p:nvPr/>
        </p:nvGrpSpPr>
        <p:grpSpPr>
          <a:xfrm>
            <a:off x="0" y="1233880"/>
            <a:ext cx="9144000" cy="4365295"/>
            <a:chOff x="0" y="1233880"/>
            <a:chExt cx="9144000" cy="4365295"/>
          </a:xfrm>
        </p:grpSpPr>
        <p:pic>
          <p:nvPicPr>
            <p:cNvPr id="163842" name="Picture 2"/>
            <p:cNvPicPr>
              <a:picLocks noChangeAspect="1" noChangeArrowheads="1"/>
            </p:cNvPicPr>
            <p:nvPr/>
          </p:nvPicPr>
          <p:blipFill>
            <a:blip r:embed="rId3" cstate="print"/>
            <a:srcRect/>
            <a:stretch>
              <a:fillRect/>
            </a:stretch>
          </p:blipFill>
          <p:spPr bwMode="auto">
            <a:xfrm>
              <a:off x="0" y="1233880"/>
              <a:ext cx="9144000" cy="2910289"/>
            </a:xfrm>
            <a:prstGeom prst="rect">
              <a:avLst/>
            </a:prstGeom>
            <a:noFill/>
            <a:ln w="9525">
              <a:noFill/>
              <a:miter lim="800000"/>
              <a:headEnd/>
              <a:tailEnd/>
            </a:ln>
          </p:spPr>
        </p:pic>
        <p:pic>
          <p:nvPicPr>
            <p:cNvPr id="163843" name="Picture 3"/>
            <p:cNvPicPr>
              <a:picLocks noChangeArrowheads="1"/>
            </p:cNvPicPr>
            <p:nvPr/>
          </p:nvPicPr>
          <p:blipFill>
            <a:blip r:embed="rId4" cstate="print"/>
            <a:srcRect/>
            <a:stretch>
              <a:fillRect/>
            </a:stretch>
          </p:blipFill>
          <p:spPr bwMode="auto">
            <a:xfrm>
              <a:off x="0" y="4005064"/>
              <a:ext cx="9144000" cy="1594111"/>
            </a:xfrm>
            <a:prstGeom prst="rect">
              <a:avLst/>
            </a:prstGeom>
            <a:noFill/>
            <a:ln w="9525">
              <a:noFill/>
              <a:miter lim="800000"/>
              <a:headEnd/>
              <a:tailEnd/>
            </a:ln>
          </p:spPr>
        </p:pic>
      </p:grpSp>
      <p:sp>
        <p:nvSpPr>
          <p:cNvPr id="2" name="Title 1"/>
          <p:cNvSpPr>
            <a:spLocks noGrp="1"/>
          </p:cNvSpPr>
          <p:nvPr>
            <p:ph type="title"/>
          </p:nvPr>
        </p:nvSpPr>
        <p:spPr/>
        <p:txBody>
          <a:bodyPr/>
          <a:lstStyle/>
          <a:p>
            <a:r>
              <a:rPr lang="zh-CN" altLang="en-US" sz="2400" dirty="0">
                <a:solidFill>
                  <a:schemeClr val="accent1">
                    <a:lumMod val="75000"/>
                  </a:schemeClr>
                </a:solidFill>
                <a:latin typeface="Microsoft YaHei" pitchFamily="34" charset="-122"/>
                <a:ea typeface="Microsoft YaHei" pitchFamily="34" charset="-122"/>
              </a:rPr>
              <a:t>影响因子（</a:t>
            </a:r>
            <a:r>
              <a:rPr lang="en-US" altLang="zh-CN" sz="2400" dirty="0">
                <a:solidFill>
                  <a:schemeClr val="accent1">
                    <a:lumMod val="75000"/>
                  </a:schemeClr>
                </a:solidFill>
                <a:latin typeface="Microsoft YaHei" pitchFamily="34" charset="-122"/>
                <a:ea typeface="Microsoft YaHei" pitchFamily="34" charset="-122"/>
              </a:rPr>
              <a:t>Impact Factor</a:t>
            </a:r>
            <a:r>
              <a:rPr lang="zh-CN" altLang="en-US" sz="2400" dirty="0">
                <a:solidFill>
                  <a:schemeClr val="accent1">
                    <a:lumMod val="75000"/>
                  </a:schemeClr>
                </a:solidFill>
                <a:latin typeface="Microsoft YaHei" pitchFamily="34" charset="-122"/>
                <a:ea typeface="Microsoft YaHei" pitchFamily="34" charset="-122"/>
              </a:rPr>
              <a:t>）：</a:t>
            </a:r>
            <a:r>
              <a:rPr lang="zh-CN" altLang="en-US" dirty="0">
                <a:solidFill>
                  <a:schemeClr val="accent1"/>
                </a:solidFill>
                <a:latin typeface="Microsoft YaHei" pitchFamily="34" charset="-122"/>
                <a:ea typeface="Microsoft YaHei" pitchFamily="34" charset="-122"/>
              </a:rPr>
              <a:t>只有被</a:t>
            </a:r>
            <a:r>
              <a:rPr lang="en-US" altLang="zh-CN" dirty="0">
                <a:solidFill>
                  <a:schemeClr val="accent1"/>
                </a:solidFill>
                <a:latin typeface="Microsoft YaHei" pitchFamily="34" charset="-122"/>
                <a:ea typeface="Microsoft YaHei" pitchFamily="34" charset="-122"/>
              </a:rPr>
              <a:t>Web of Science</a:t>
            </a:r>
            <a:r>
              <a:rPr lang="en-US" altLang="zh-CN" baseline="30000" dirty="0">
                <a:solidFill>
                  <a:schemeClr val="accent1"/>
                </a:solidFill>
                <a:latin typeface="Microsoft YaHei" pitchFamily="34" charset="-122"/>
                <a:ea typeface="Microsoft YaHei" pitchFamily="34" charset="-122"/>
              </a:rPr>
              <a:t>®</a:t>
            </a:r>
            <a:r>
              <a:rPr lang="zh-CN" altLang="en-US" dirty="0">
                <a:solidFill>
                  <a:schemeClr val="accent1"/>
                </a:solidFill>
                <a:latin typeface="Microsoft YaHei" pitchFamily="34" charset="-122"/>
                <a:ea typeface="Microsoft YaHei" pitchFamily="34" charset="-122"/>
              </a:rPr>
              <a:t>核心合集收录达</a:t>
            </a:r>
            <a:r>
              <a:rPr lang="en-US" altLang="zh-CN" dirty="0">
                <a:solidFill>
                  <a:schemeClr val="accent1"/>
                </a:solidFill>
                <a:latin typeface="Microsoft YaHei" pitchFamily="34" charset="-122"/>
                <a:ea typeface="Microsoft YaHei" pitchFamily="34" charset="-122"/>
              </a:rPr>
              <a:t>3</a:t>
            </a:r>
            <a:r>
              <a:rPr lang="zh-CN" altLang="en-US" dirty="0">
                <a:solidFill>
                  <a:schemeClr val="accent1"/>
                </a:solidFill>
                <a:latin typeface="Microsoft YaHei" pitchFamily="34" charset="-122"/>
                <a:ea typeface="Microsoft YaHei" pitchFamily="34" charset="-122"/>
              </a:rPr>
              <a:t>年的期刊才会有影响因子</a:t>
            </a:r>
            <a:r>
              <a:rPr lang="en-US" altLang="zh-CN" sz="2400" dirty="0">
                <a:solidFill>
                  <a:schemeClr val="accent1"/>
                </a:solidFill>
                <a:latin typeface="Microsoft YaHei" pitchFamily="34" charset="-122"/>
                <a:ea typeface="Microsoft YaHei" pitchFamily="34" charset="-122"/>
              </a:rPr>
              <a:t/>
            </a:r>
            <a:br>
              <a:rPr lang="en-US" altLang="zh-CN" sz="2400" dirty="0">
                <a:solidFill>
                  <a:schemeClr val="accent1"/>
                </a:solidFill>
                <a:latin typeface="Microsoft YaHei" pitchFamily="34" charset="-122"/>
                <a:ea typeface="Microsoft YaHei" pitchFamily="34" charset="-122"/>
              </a:rPr>
            </a:br>
            <a:endParaRPr lang="en-US" sz="2400" dirty="0">
              <a:solidFill>
                <a:schemeClr val="accent1">
                  <a:lumMod val="75000"/>
                </a:schemeClr>
              </a:solidFill>
              <a:latin typeface="Microsoft YaHei" pitchFamily="34" charset="-122"/>
              <a:ea typeface="Microsoft YaHei" pitchFamily="34" charset="-122"/>
            </a:endParaRPr>
          </a:p>
        </p:txBody>
      </p:sp>
      <p:sp>
        <p:nvSpPr>
          <p:cNvPr id="17" name="Text Placeholder 16"/>
          <p:cNvSpPr>
            <a:spLocks noGrp="1"/>
          </p:cNvSpPr>
          <p:nvPr>
            <p:ph type="body" sz="quarter" idx="13"/>
          </p:nvPr>
        </p:nvSpPr>
        <p:spPr/>
        <p:txBody>
          <a:bodyPr/>
          <a:lstStyle/>
          <a:p>
            <a:endParaRPr lang="en-US"/>
          </a:p>
        </p:txBody>
      </p:sp>
      <p:sp>
        <p:nvSpPr>
          <p:cNvPr id="12" name="Text Box 19"/>
          <p:cNvSpPr txBox="1">
            <a:spLocks noChangeArrowheads="1"/>
          </p:cNvSpPr>
          <p:nvPr/>
        </p:nvSpPr>
        <p:spPr bwMode="auto">
          <a:xfrm>
            <a:off x="1135059" y="5765592"/>
            <a:ext cx="1101725" cy="369332"/>
          </a:xfrm>
          <a:prstGeom prst="rect">
            <a:avLst/>
          </a:prstGeom>
          <a:noFill/>
          <a:ln w="9525">
            <a:noFill/>
            <a:miter lim="800000"/>
            <a:headEnd/>
            <a:tailEnd/>
          </a:ln>
        </p:spPr>
        <p:txBody>
          <a:bodyPr>
            <a:spAutoFit/>
          </a:bodyPr>
          <a:lstStyle/>
          <a:p>
            <a:pPr algn="ctr" fontAlgn="base">
              <a:spcBef>
                <a:spcPct val="50000"/>
              </a:spcBef>
              <a:spcAft>
                <a:spcPct val="0"/>
              </a:spcAft>
            </a:pPr>
            <a:r>
              <a:rPr lang="en-US" altLang="zh-CN" b="1" i="1" dirty="0">
                <a:solidFill>
                  <a:schemeClr val="bg2">
                    <a:lumMod val="75000"/>
                  </a:schemeClr>
                </a:solidFill>
                <a:latin typeface="Microsoft YaHei" pitchFamily="34" charset="-122"/>
                <a:ea typeface="Microsoft YaHei" pitchFamily="34" charset="-122"/>
              </a:rPr>
              <a:t> </a:t>
            </a:r>
            <a:r>
              <a:rPr lang="en-US" altLang="zh-CN" b="1" dirty="0">
                <a:solidFill>
                  <a:schemeClr val="bg2">
                    <a:lumMod val="75000"/>
                  </a:schemeClr>
                </a:solidFill>
                <a:latin typeface="Microsoft YaHei" pitchFamily="34" charset="-122"/>
                <a:ea typeface="Microsoft YaHei" pitchFamily="34" charset="-122"/>
              </a:rPr>
              <a:t>IF</a:t>
            </a:r>
            <a:r>
              <a:rPr lang="en-US" altLang="zh-CN" b="1" baseline="-25000" dirty="0">
                <a:solidFill>
                  <a:schemeClr val="bg2">
                    <a:lumMod val="75000"/>
                  </a:schemeClr>
                </a:solidFill>
                <a:latin typeface="Microsoft YaHei" pitchFamily="34" charset="-122"/>
                <a:ea typeface="Microsoft YaHei" pitchFamily="34" charset="-122"/>
              </a:rPr>
              <a:t>2016</a:t>
            </a:r>
            <a:r>
              <a:rPr lang="en-US" altLang="zh-CN" b="1" dirty="0">
                <a:solidFill>
                  <a:schemeClr val="bg2">
                    <a:lumMod val="75000"/>
                  </a:schemeClr>
                </a:solidFill>
                <a:latin typeface="Microsoft YaHei" pitchFamily="34" charset="-122"/>
                <a:ea typeface="Microsoft YaHei" pitchFamily="34" charset="-122"/>
              </a:rPr>
              <a:t>=</a:t>
            </a:r>
            <a:endParaRPr lang="en-US" altLang="zh-CN" dirty="0">
              <a:solidFill>
                <a:schemeClr val="bg2">
                  <a:lumMod val="75000"/>
                </a:schemeClr>
              </a:solidFill>
              <a:latin typeface="Microsoft YaHei" pitchFamily="34" charset="-122"/>
              <a:ea typeface="Microsoft YaHei" pitchFamily="34" charset="-122"/>
            </a:endParaRPr>
          </a:p>
        </p:txBody>
      </p:sp>
      <p:sp>
        <p:nvSpPr>
          <p:cNvPr id="13" name="TextBox 12"/>
          <p:cNvSpPr txBox="1">
            <a:spLocks noChangeArrowheads="1"/>
          </p:cNvSpPr>
          <p:nvPr/>
        </p:nvSpPr>
        <p:spPr bwMode="auto">
          <a:xfrm>
            <a:off x="1785717" y="5577814"/>
            <a:ext cx="6429375" cy="369332"/>
          </a:xfrm>
          <a:prstGeom prst="rect">
            <a:avLst/>
          </a:prstGeom>
          <a:noFill/>
          <a:ln w="9525">
            <a:noFill/>
            <a:miter lim="800000"/>
            <a:headEnd/>
            <a:tailEnd/>
          </a:ln>
        </p:spPr>
        <p:txBody>
          <a:bodyPr>
            <a:spAutoFit/>
          </a:bodyPr>
          <a:lstStyle/>
          <a:p>
            <a:pPr algn="ctr" fontAlgn="base">
              <a:spcBef>
                <a:spcPct val="0"/>
              </a:spcBef>
              <a:spcAft>
                <a:spcPct val="0"/>
              </a:spcAft>
            </a:pPr>
            <a:r>
              <a:rPr lang="en-US" altLang="zh-CN" b="1" i="1" dirty="0">
                <a:solidFill>
                  <a:schemeClr val="accent1">
                    <a:lumMod val="75000"/>
                  </a:schemeClr>
                </a:solidFill>
                <a:latin typeface="Microsoft YaHei" pitchFamily="34" charset="-122"/>
                <a:ea typeface="Microsoft YaHei" pitchFamily="34" charset="-122"/>
              </a:rPr>
              <a:t>2014</a:t>
            </a:r>
            <a:r>
              <a:rPr lang="zh-CN" altLang="en-US" b="1" i="1" dirty="0">
                <a:solidFill>
                  <a:schemeClr val="accent1">
                    <a:lumMod val="75000"/>
                  </a:schemeClr>
                </a:solidFill>
                <a:latin typeface="Microsoft YaHei" pitchFamily="34" charset="-122"/>
                <a:ea typeface="Microsoft YaHei" pitchFamily="34" charset="-122"/>
              </a:rPr>
              <a:t>年和</a:t>
            </a:r>
            <a:r>
              <a:rPr lang="en-US" altLang="zh-CN" b="1" i="1" dirty="0">
                <a:solidFill>
                  <a:schemeClr val="accent1">
                    <a:lumMod val="75000"/>
                  </a:schemeClr>
                </a:solidFill>
                <a:latin typeface="Microsoft YaHei" pitchFamily="34" charset="-122"/>
                <a:ea typeface="Microsoft YaHei" pitchFamily="34" charset="-122"/>
              </a:rPr>
              <a:t>2015</a:t>
            </a:r>
            <a:r>
              <a:rPr lang="zh-CN" altLang="en-US" b="1" i="1" dirty="0">
                <a:solidFill>
                  <a:schemeClr val="accent1">
                    <a:lumMod val="75000"/>
                  </a:schemeClr>
                </a:solidFill>
                <a:latin typeface="Microsoft YaHei" pitchFamily="34" charset="-122"/>
                <a:ea typeface="Microsoft YaHei" pitchFamily="34" charset="-122"/>
              </a:rPr>
              <a:t>年发表的文献在</a:t>
            </a:r>
            <a:r>
              <a:rPr lang="en-US" altLang="zh-CN" b="1" i="1" dirty="0">
                <a:solidFill>
                  <a:schemeClr val="accent1">
                    <a:lumMod val="75000"/>
                  </a:schemeClr>
                </a:solidFill>
                <a:latin typeface="Microsoft YaHei" pitchFamily="34" charset="-122"/>
                <a:ea typeface="Microsoft YaHei" pitchFamily="34" charset="-122"/>
              </a:rPr>
              <a:t>2016</a:t>
            </a:r>
            <a:r>
              <a:rPr lang="zh-CN" altLang="en-US" b="1" i="1" dirty="0">
                <a:solidFill>
                  <a:schemeClr val="accent1">
                    <a:lumMod val="75000"/>
                  </a:schemeClr>
                </a:solidFill>
                <a:latin typeface="Microsoft YaHei" pitchFamily="34" charset="-122"/>
                <a:ea typeface="Microsoft YaHei" pitchFamily="34" charset="-122"/>
              </a:rPr>
              <a:t>年被引用的次数</a:t>
            </a:r>
          </a:p>
        </p:txBody>
      </p:sp>
      <p:cxnSp>
        <p:nvCxnSpPr>
          <p:cNvPr id="14" name="直接连接符 69"/>
          <p:cNvCxnSpPr/>
          <p:nvPr/>
        </p:nvCxnSpPr>
        <p:spPr>
          <a:xfrm>
            <a:off x="2106158" y="6019700"/>
            <a:ext cx="5643562"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a:spLocks noChangeArrowheads="1"/>
          </p:cNvSpPr>
          <p:nvPr/>
        </p:nvSpPr>
        <p:spPr bwMode="auto">
          <a:xfrm>
            <a:off x="1785717" y="6011996"/>
            <a:ext cx="5500688" cy="369332"/>
          </a:xfrm>
          <a:prstGeom prst="rect">
            <a:avLst/>
          </a:prstGeom>
          <a:noFill/>
          <a:ln w="9525">
            <a:noFill/>
            <a:miter lim="800000"/>
            <a:headEnd/>
            <a:tailEnd/>
          </a:ln>
        </p:spPr>
        <p:txBody>
          <a:bodyPr>
            <a:spAutoFit/>
          </a:bodyPr>
          <a:lstStyle/>
          <a:p>
            <a:pPr algn="ctr" fontAlgn="base">
              <a:spcBef>
                <a:spcPct val="0"/>
              </a:spcBef>
              <a:spcAft>
                <a:spcPct val="0"/>
              </a:spcAft>
            </a:pPr>
            <a:r>
              <a:rPr lang="en-US" altLang="zh-CN" b="1" dirty="0">
                <a:solidFill>
                  <a:srgbClr val="FF3300"/>
                </a:solidFill>
                <a:latin typeface="Microsoft YaHei" pitchFamily="34" charset="-122"/>
                <a:ea typeface="Microsoft YaHei" pitchFamily="34" charset="-122"/>
              </a:rPr>
              <a:t>2014</a:t>
            </a:r>
            <a:r>
              <a:rPr lang="zh-CN" altLang="en-US" b="1" dirty="0">
                <a:solidFill>
                  <a:srgbClr val="FF3300"/>
                </a:solidFill>
                <a:latin typeface="Microsoft YaHei" pitchFamily="34" charset="-122"/>
                <a:ea typeface="Microsoft YaHei" pitchFamily="34" charset="-122"/>
              </a:rPr>
              <a:t>年和</a:t>
            </a:r>
            <a:r>
              <a:rPr lang="en-US" altLang="zh-CN" b="1" dirty="0">
                <a:solidFill>
                  <a:srgbClr val="FF3300"/>
                </a:solidFill>
                <a:latin typeface="Microsoft YaHei" pitchFamily="34" charset="-122"/>
                <a:ea typeface="Microsoft YaHei" pitchFamily="34" charset="-122"/>
              </a:rPr>
              <a:t>2015</a:t>
            </a:r>
            <a:r>
              <a:rPr lang="zh-CN" altLang="en-US" b="1" dirty="0">
                <a:solidFill>
                  <a:srgbClr val="FF3300"/>
                </a:solidFill>
                <a:latin typeface="Microsoft YaHei" pitchFamily="34" charset="-122"/>
                <a:ea typeface="Microsoft YaHei" pitchFamily="34" charset="-122"/>
              </a:rPr>
              <a:t>年发表的文献数</a:t>
            </a:r>
          </a:p>
        </p:txBody>
      </p:sp>
      <p:sp>
        <p:nvSpPr>
          <p:cNvPr id="5" name="AutoShape 5"/>
          <p:cNvSpPr>
            <a:spLocks noChangeArrowheads="1"/>
          </p:cNvSpPr>
          <p:nvPr/>
        </p:nvSpPr>
        <p:spPr bwMode="auto">
          <a:xfrm rot="5400000">
            <a:off x="1770606" y="4934250"/>
            <a:ext cx="304799" cy="318635"/>
          </a:xfrm>
          <a:prstGeom prst="leftArrow">
            <a:avLst>
              <a:gd name="adj1" fmla="val 50000"/>
              <a:gd name="adj2" fmla="val 33238"/>
            </a:avLst>
          </a:prstGeom>
          <a:solidFill>
            <a:schemeClr val="bg2"/>
          </a:solidFill>
          <a:ln w="9525">
            <a:solidFill>
              <a:srgbClr val="4900D1"/>
            </a:solidFill>
            <a:miter lim="800000"/>
            <a:headEnd/>
            <a:tailEnd/>
          </a:ln>
        </p:spPr>
        <p:txBody>
          <a:bodyPr wrap="none" anchor="ctr"/>
          <a:lstStyle/>
          <a:p>
            <a:pPr fontAlgn="base">
              <a:spcBef>
                <a:spcPct val="0"/>
              </a:spcBef>
              <a:spcAft>
                <a:spcPct val="0"/>
              </a:spcAft>
            </a:pPr>
            <a:endParaRPr lang="zh-CN" altLang="en-US">
              <a:solidFill>
                <a:srgbClr val="4B4B4B"/>
              </a:solidFill>
              <a:latin typeface="+mj-lt"/>
              <a:ea typeface="黑体" pitchFamily="49" charset="-122"/>
            </a:endParaRPr>
          </a:p>
        </p:txBody>
      </p:sp>
      <p:sp>
        <p:nvSpPr>
          <p:cNvPr id="19" name="Rounded Rectangle 18"/>
          <p:cNvSpPr/>
          <p:nvPr/>
        </p:nvSpPr>
        <p:spPr>
          <a:xfrm>
            <a:off x="1484056" y="5333012"/>
            <a:ext cx="576064" cy="302136"/>
          </a:xfrm>
          <a:prstGeom prst="roundRect">
            <a:avLst/>
          </a:prstGeom>
          <a:noFill/>
          <a:ln w="28575">
            <a:solidFill>
              <a:srgbClr val="490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3844" name="Picture 4"/>
          <p:cNvPicPr>
            <a:picLocks noChangeAspect="1" noChangeArrowheads="1"/>
          </p:cNvPicPr>
          <p:nvPr/>
        </p:nvPicPr>
        <p:blipFill>
          <a:blip r:embed="rId5" cstate="print"/>
          <a:srcRect/>
          <a:stretch>
            <a:fillRect/>
          </a:stretch>
        </p:blipFill>
        <p:spPr bwMode="auto">
          <a:xfrm>
            <a:off x="1115616" y="2276872"/>
            <a:ext cx="6343650" cy="2324100"/>
          </a:xfrm>
          <a:prstGeom prst="rect">
            <a:avLst/>
          </a:prstGeom>
          <a:noFill/>
          <a:ln w="9525">
            <a:noFill/>
            <a:miter lim="800000"/>
            <a:headEnd/>
            <a:tailEnd/>
          </a:ln>
        </p:spPr>
      </p:pic>
    </p:spTree>
    <p:extLst>
      <p:ext uri="{BB962C8B-B14F-4D97-AF65-F5344CB8AC3E}">
        <p14:creationId xmlns:p14="http://schemas.microsoft.com/office/powerpoint/2010/main" val="38189933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63844"/>
                                        </p:tgtEl>
                                        <p:attrNameLst>
                                          <p:attrName>style.visibility</p:attrName>
                                        </p:attrNameLst>
                                      </p:cBhvr>
                                      <p:to>
                                        <p:strVal val="visible"/>
                                      </p:to>
                                    </p:set>
                                    <p:animEffect transition="in" filter="blinds(horizontal)">
                                      <p:cBhvr>
                                        <p:cTn id="17" dur="500"/>
                                        <p:tgtEl>
                                          <p:spTgt spid="16384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childTnLst>
                                </p:cTn>
                              </p:par>
                              <p:par>
                                <p:cTn id="29" presetID="10"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P spid="5" grpId="0" animBg="1"/>
      <p:bldP spid="19"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1010" name="Picture 2"/>
          <p:cNvPicPr>
            <a:picLocks noChangeAspect="1" noChangeArrowheads="1"/>
          </p:cNvPicPr>
          <p:nvPr/>
        </p:nvPicPr>
        <p:blipFill>
          <a:blip r:embed="rId3" cstate="print"/>
          <a:srcRect/>
          <a:stretch>
            <a:fillRect/>
          </a:stretch>
        </p:blipFill>
        <p:spPr bwMode="auto">
          <a:xfrm>
            <a:off x="77562" y="1316466"/>
            <a:ext cx="9010781" cy="4833691"/>
          </a:xfrm>
          <a:prstGeom prst="rect">
            <a:avLst/>
          </a:prstGeom>
          <a:noFill/>
          <a:ln w="9525">
            <a:noFill/>
            <a:miter lim="800000"/>
            <a:headEnd/>
            <a:tailEnd/>
          </a:ln>
        </p:spPr>
      </p:pic>
      <p:sp>
        <p:nvSpPr>
          <p:cNvPr id="2" name="Title 1"/>
          <p:cNvSpPr>
            <a:spLocks noGrp="1"/>
          </p:cNvSpPr>
          <p:nvPr>
            <p:ph type="title"/>
          </p:nvPr>
        </p:nvSpPr>
        <p:spPr/>
        <p:txBody>
          <a:bodyPr/>
          <a:lstStyle/>
          <a:p>
            <a:r>
              <a:rPr lang="en-CA" sz="2400" dirty="0" err="1">
                <a:solidFill>
                  <a:schemeClr val="accent1">
                    <a:lumMod val="75000"/>
                  </a:schemeClr>
                </a:solidFill>
                <a:latin typeface="Microsoft YaHei" pitchFamily="34" charset="-122"/>
                <a:ea typeface="Microsoft YaHei" pitchFamily="34" charset="-122"/>
              </a:rPr>
              <a:t>InCites</a:t>
            </a:r>
            <a:r>
              <a:rPr lang="en-CA" sz="2400" dirty="0">
                <a:solidFill>
                  <a:schemeClr val="accent1">
                    <a:lumMod val="75000"/>
                  </a:schemeClr>
                </a:solidFill>
                <a:latin typeface="Microsoft YaHei" pitchFamily="34" charset="-122"/>
                <a:ea typeface="Microsoft YaHei" pitchFamily="34" charset="-122"/>
              </a:rPr>
              <a:t> Journal Citation Reports</a:t>
            </a:r>
            <a:br>
              <a:rPr lang="en-CA" sz="2400" dirty="0">
                <a:solidFill>
                  <a:schemeClr val="accent1">
                    <a:lumMod val="75000"/>
                  </a:schemeClr>
                </a:solidFill>
                <a:latin typeface="Microsoft YaHei" pitchFamily="34" charset="-122"/>
                <a:ea typeface="Microsoft YaHei" pitchFamily="34" charset="-122"/>
              </a:rPr>
            </a:br>
            <a:r>
              <a:rPr lang="zh-CN" altLang="en-US" sz="2400" dirty="0">
                <a:solidFill>
                  <a:schemeClr val="accent1">
                    <a:lumMod val="75000"/>
                  </a:schemeClr>
                </a:solidFill>
                <a:latin typeface="Microsoft YaHei" pitchFamily="34" charset="-122"/>
                <a:ea typeface="Microsoft YaHei" pitchFamily="34" charset="-122"/>
              </a:rPr>
              <a:t>与</a:t>
            </a:r>
            <a:r>
              <a:rPr lang="en-CA" sz="2400" dirty="0">
                <a:solidFill>
                  <a:schemeClr val="accent1">
                    <a:lumMod val="75000"/>
                  </a:schemeClr>
                </a:solidFill>
                <a:latin typeface="Microsoft YaHei" pitchFamily="34" charset="-122"/>
                <a:ea typeface="Microsoft YaHei" pitchFamily="34" charset="-122"/>
              </a:rPr>
              <a:t>Web of Science</a:t>
            </a:r>
            <a:r>
              <a:rPr lang="zh-CN" altLang="en-US" sz="2400" dirty="0">
                <a:solidFill>
                  <a:schemeClr val="accent1">
                    <a:lumMod val="75000"/>
                  </a:schemeClr>
                </a:solidFill>
                <a:latin typeface="Microsoft YaHei" pitchFamily="34" charset="-122"/>
                <a:ea typeface="Microsoft YaHei" pitchFamily="34" charset="-122"/>
              </a:rPr>
              <a:t>相互融合</a:t>
            </a:r>
            <a:endParaRPr lang="en-GB" sz="2400" dirty="0">
              <a:solidFill>
                <a:schemeClr val="accent1">
                  <a:lumMod val="75000"/>
                </a:schemeClr>
              </a:solidFill>
              <a:latin typeface="Microsoft YaHei" pitchFamily="34" charset="-122"/>
              <a:ea typeface="Microsoft YaHei" pitchFamily="34" charset="-122"/>
            </a:endParaRPr>
          </a:p>
        </p:txBody>
      </p:sp>
      <p:sp>
        <p:nvSpPr>
          <p:cNvPr id="15" name="Text Placeholder 14"/>
          <p:cNvSpPr>
            <a:spLocks noGrp="1"/>
          </p:cNvSpPr>
          <p:nvPr>
            <p:ph type="body" sz="quarter" idx="13"/>
          </p:nvPr>
        </p:nvSpPr>
        <p:spPr/>
        <p:txBody>
          <a:bodyPr/>
          <a:lstStyle/>
          <a:p>
            <a:endParaRPr lang="en-US"/>
          </a:p>
        </p:txBody>
      </p:sp>
      <p:sp>
        <p:nvSpPr>
          <p:cNvPr id="5" name="Slide Number Placeholder 4"/>
          <p:cNvSpPr>
            <a:spLocks noGrp="1"/>
          </p:cNvSpPr>
          <p:nvPr>
            <p:ph type="sldNum" sz="quarter" idx="4294967295"/>
          </p:nvPr>
        </p:nvSpPr>
        <p:spPr>
          <a:xfrm>
            <a:off x="8610600" y="6356350"/>
            <a:ext cx="533400" cy="365125"/>
          </a:xfrm>
          <a:prstGeom prst="rect">
            <a:avLst/>
          </a:prstGeom>
        </p:spPr>
        <p:txBody>
          <a:bodyPr/>
          <a:lstStyle/>
          <a:p>
            <a:fld id="{2EE8D762-777F-4FFA-8DA0-0AC2F9511B00}" type="slidenum">
              <a:rPr lang="en-US" smtClean="0">
                <a:solidFill>
                  <a:srgbClr val="FFFFFF"/>
                </a:solidFill>
              </a:rPr>
              <a:pPr/>
              <a:t>34</a:t>
            </a:fld>
            <a:endParaRPr lang="en-US">
              <a:solidFill>
                <a:srgbClr val="FFFFFF"/>
              </a:solidFill>
            </a:endParaRPr>
          </a:p>
        </p:txBody>
      </p:sp>
      <p:sp>
        <p:nvSpPr>
          <p:cNvPr id="7" name="Rounded Rectangle 6"/>
          <p:cNvSpPr/>
          <p:nvPr/>
        </p:nvSpPr>
        <p:spPr>
          <a:xfrm>
            <a:off x="3357574" y="1663547"/>
            <a:ext cx="2415265" cy="641364"/>
          </a:xfrm>
          <a:prstGeom prst="roundRect">
            <a:avLst>
              <a:gd name="adj" fmla="val 10643"/>
            </a:avLst>
          </a:prstGeom>
          <a:solidFill>
            <a:srgbClr val="3378B9"/>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fontAlgn="base">
              <a:spcBef>
                <a:spcPct val="0"/>
              </a:spcBef>
              <a:spcAft>
                <a:spcPct val="0"/>
              </a:spcAft>
            </a:pPr>
            <a:r>
              <a:rPr lang="zh-CN" altLang="en-US" sz="1600" dirty="0">
                <a:solidFill>
                  <a:schemeClr val="bg1"/>
                </a:solidFill>
                <a:latin typeface="Microsoft YaHei" pitchFamily="34" charset="-122"/>
                <a:ea typeface="Microsoft YaHei" pitchFamily="34" charset="-122"/>
              </a:rPr>
              <a:t>由此处进入</a:t>
            </a:r>
            <a:r>
              <a:rPr lang="en-US" altLang="zh-CN" sz="1600" dirty="0">
                <a:solidFill>
                  <a:schemeClr val="bg1"/>
                </a:solidFill>
                <a:latin typeface="Microsoft YaHei" pitchFamily="34" charset="-122"/>
                <a:ea typeface="Microsoft YaHei" pitchFamily="34" charset="-122"/>
              </a:rPr>
              <a:t>Journal Citation Reports</a:t>
            </a:r>
            <a:endParaRPr lang="en-GB" sz="1600" dirty="0">
              <a:solidFill>
                <a:schemeClr val="bg1"/>
              </a:solidFill>
              <a:latin typeface="Microsoft YaHei" pitchFamily="34" charset="-122"/>
              <a:ea typeface="Microsoft YaHei" pitchFamily="34" charset="-122"/>
            </a:endParaRPr>
          </a:p>
        </p:txBody>
      </p:sp>
      <p:sp>
        <p:nvSpPr>
          <p:cNvPr id="8" name="Rounded Rectangle 7"/>
          <p:cNvSpPr/>
          <p:nvPr/>
        </p:nvSpPr>
        <p:spPr>
          <a:xfrm>
            <a:off x="1619672" y="1324866"/>
            <a:ext cx="1162678" cy="181380"/>
          </a:xfrm>
          <a:prstGeom prst="roundRect">
            <a:avLst/>
          </a:prstGeom>
          <a:noFill/>
          <a:ln w="28575">
            <a:solidFill>
              <a:srgbClr val="4900D1"/>
            </a:solidFill>
          </a:ln>
          <a:effectLst/>
        </p:spPr>
        <p:style>
          <a:lnRef idx="1">
            <a:schemeClr val="accent1"/>
          </a:lnRef>
          <a:fillRef idx="3">
            <a:schemeClr val="accent1"/>
          </a:fillRef>
          <a:effectRef idx="2">
            <a:schemeClr val="accent1"/>
          </a:effectRef>
          <a:fontRef idx="minor">
            <a:schemeClr val="lt1"/>
          </a:fontRef>
        </p:style>
        <p:txBody>
          <a:bodyPr rtlCol="0" anchor="t"/>
          <a:lstStyle/>
          <a:p>
            <a:pPr fontAlgn="base">
              <a:spcBef>
                <a:spcPct val="0"/>
              </a:spcBef>
              <a:spcAft>
                <a:spcPct val="0"/>
              </a:spcAft>
            </a:pPr>
            <a:endParaRPr lang="en-GB" sz="2400" dirty="0">
              <a:solidFill>
                <a:srgbClr val="FFFFFF"/>
              </a:solidFill>
            </a:endParaRPr>
          </a:p>
        </p:txBody>
      </p:sp>
      <p:cxnSp>
        <p:nvCxnSpPr>
          <p:cNvPr id="10" name="Straight Connector 9"/>
          <p:cNvCxnSpPr>
            <a:stCxn id="8" idx="3"/>
            <a:endCxn id="7" idx="1"/>
          </p:cNvCxnSpPr>
          <p:nvPr/>
        </p:nvCxnSpPr>
        <p:spPr>
          <a:xfrm>
            <a:off x="2782350" y="1415556"/>
            <a:ext cx="575224" cy="568673"/>
          </a:xfrm>
          <a:prstGeom prst="line">
            <a:avLst/>
          </a:prstGeom>
          <a:ln w="28575" cap="flat" cmpd="sng" algn="ctr">
            <a:solidFill>
              <a:srgbClr val="4900D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1" name="Rounded Rectangle 10"/>
          <p:cNvSpPr/>
          <p:nvPr/>
        </p:nvSpPr>
        <p:spPr>
          <a:xfrm>
            <a:off x="154236" y="4724400"/>
            <a:ext cx="2689572" cy="648816"/>
          </a:xfrm>
          <a:prstGeom prst="roundRect">
            <a:avLst>
              <a:gd name="adj" fmla="val 10643"/>
            </a:avLst>
          </a:prstGeom>
          <a:solidFill>
            <a:srgbClr val="3378B9"/>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fontAlgn="base">
              <a:spcBef>
                <a:spcPct val="0"/>
              </a:spcBef>
              <a:spcAft>
                <a:spcPct val="0"/>
              </a:spcAft>
            </a:pPr>
            <a:r>
              <a:rPr lang="zh-CN" altLang="en-US" sz="1600" dirty="0">
                <a:solidFill>
                  <a:schemeClr val="bg1"/>
                </a:solidFill>
                <a:latin typeface="Microsoft YaHei" pitchFamily="34" charset="-122"/>
                <a:ea typeface="Microsoft YaHei" pitchFamily="34" charset="-122"/>
              </a:rPr>
              <a:t>在</a:t>
            </a:r>
            <a:r>
              <a:rPr lang="en-US" altLang="zh-CN" sz="1600" dirty="0">
                <a:solidFill>
                  <a:schemeClr val="bg1"/>
                </a:solidFill>
                <a:latin typeface="Microsoft YaHei" pitchFamily="34" charset="-122"/>
                <a:ea typeface="Microsoft YaHei" pitchFamily="34" charset="-122"/>
              </a:rPr>
              <a:t>Web Of Science</a:t>
            </a:r>
            <a:r>
              <a:rPr lang="zh-CN" altLang="en-US" sz="1600" dirty="0">
                <a:solidFill>
                  <a:schemeClr val="bg1"/>
                </a:solidFill>
                <a:latin typeface="Microsoft YaHei" pitchFamily="34" charset="-122"/>
                <a:ea typeface="Microsoft YaHei" pitchFamily="34" charset="-122"/>
              </a:rPr>
              <a:t>界面里查看期刊的基本信息</a:t>
            </a:r>
            <a:endParaRPr lang="en-GB" altLang="en-US" sz="1600" dirty="0">
              <a:solidFill>
                <a:schemeClr val="bg1"/>
              </a:solidFill>
              <a:latin typeface="Microsoft YaHei" pitchFamily="34" charset="-122"/>
              <a:ea typeface="Microsoft YaHei" pitchFamily="34" charset="-122"/>
            </a:endParaRPr>
          </a:p>
        </p:txBody>
      </p:sp>
      <p:sp>
        <p:nvSpPr>
          <p:cNvPr id="12" name="Rounded Rectangle 11"/>
          <p:cNvSpPr/>
          <p:nvPr/>
        </p:nvSpPr>
        <p:spPr>
          <a:xfrm>
            <a:off x="323528" y="4125227"/>
            <a:ext cx="1132901" cy="198303"/>
          </a:xfrm>
          <a:prstGeom prst="roundRect">
            <a:avLst/>
          </a:prstGeom>
          <a:noFill/>
          <a:ln w="28575">
            <a:solidFill>
              <a:srgbClr val="4900D1"/>
            </a:solidFill>
          </a:ln>
          <a:effectLst/>
        </p:spPr>
        <p:style>
          <a:lnRef idx="1">
            <a:schemeClr val="accent1"/>
          </a:lnRef>
          <a:fillRef idx="3">
            <a:schemeClr val="accent1"/>
          </a:fillRef>
          <a:effectRef idx="2">
            <a:schemeClr val="accent1"/>
          </a:effectRef>
          <a:fontRef idx="minor">
            <a:schemeClr val="lt1"/>
          </a:fontRef>
        </p:style>
        <p:txBody>
          <a:bodyPr rtlCol="0" anchor="t"/>
          <a:lstStyle/>
          <a:p>
            <a:pPr fontAlgn="base">
              <a:spcBef>
                <a:spcPct val="0"/>
              </a:spcBef>
              <a:spcAft>
                <a:spcPct val="0"/>
              </a:spcAft>
            </a:pPr>
            <a:endParaRPr lang="en-GB" sz="2400" dirty="0">
              <a:solidFill>
                <a:srgbClr val="FFFFFF"/>
              </a:solidFill>
            </a:endParaRPr>
          </a:p>
        </p:txBody>
      </p:sp>
      <p:cxnSp>
        <p:nvCxnSpPr>
          <p:cNvPr id="13" name="Straight Connector 12"/>
          <p:cNvCxnSpPr>
            <a:stCxn id="12" idx="2"/>
            <a:endCxn id="11" idx="0"/>
          </p:cNvCxnSpPr>
          <p:nvPr/>
        </p:nvCxnSpPr>
        <p:spPr>
          <a:xfrm>
            <a:off x="889979" y="4323530"/>
            <a:ext cx="609043" cy="400870"/>
          </a:xfrm>
          <a:prstGeom prst="line">
            <a:avLst/>
          </a:prstGeom>
          <a:ln w="28575" cap="flat" cmpd="sng" algn="ctr">
            <a:solidFill>
              <a:srgbClr val="4900D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12" idx="3"/>
          </p:cNvCxnSpPr>
          <p:nvPr/>
        </p:nvCxnSpPr>
        <p:spPr>
          <a:xfrm>
            <a:off x="1456429" y="4224379"/>
            <a:ext cx="2414718" cy="367981"/>
          </a:xfrm>
          <a:prstGeom prst="straightConnector1">
            <a:avLst/>
          </a:prstGeom>
          <a:ln w="28575" cap="flat" cmpd="sng" algn="ctr">
            <a:solidFill>
              <a:srgbClr val="4900D1"/>
            </a:solidFill>
            <a:prstDash val="solid"/>
            <a:round/>
            <a:headEnd type="none" w="med" len="med"/>
            <a:tailEnd type="arrow"/>
          </a:ln>
          <a:effectLst/>
        </p:spPr>
        <p:style>
          <a:lnRef idx="2">
            <a:schemeClr val="accent1"/>
          </a:lnRef>
          <a:fillRef idx="0">
            <a:schemeClr val="accent1"/>
          </a:fillRef>
          <a:effectRef idx="1">
            <a:schemeClr val="accent1"/>
          </a:effectRef>
          <a:fontRef idx="minor">
            <a:schemeClr val="tx1"/>
          </a:fontRef>
        </p:style>
      </p:cxnSp>
      <p:pic>
        <p:nvPicPr>
          <p:cNvPr id="171011" name="Picture 3"/>
          <p:cNvPicPr>
            <a:picLocks noChangeAspect="1" noChangeArrowheads="1"/>
          </p:cNvPicPr>
          <p:nvPr/>
        </p:nvPicPr>
        <p:blipFill>
          <a:blip r:embed="rId4" cstate="print"/>
          <a:srcRect/>
          <a:stretch>
            <a:fillRect/>
          </a:stretch>
        </p:blipFill>
        <p:spPr bwMode="auto">
          <a:xfrm>
            <a:off x="3851920" y="3140968"/>
            <a:ext cx="3170654" cy="3543672"/>
          </a:xfrm>
          <a:prstGeom prst="rect">
            <a:avLst/>
          </a:prstGeom>
          <a:noFill/>
          <a:ln w="9525">
            <a:solidFill>
              <a:srgbClr val="4900D1"/>
            </a:solidFill>
            <a:miter lim="800000"/>
            <a:headEnd/>
            <a:tailEnd/>
          </a:ln>
        </p:spPr>
      </p:pic>
    </p:spTree>
    <p:extLst>
      <p:ext uri="{BB962C8B-B14F-4D97-AF65-F5344CB8AC3E}">
        <p14:creationId xmlns:p14="http://schemas.microsoft.com/office/powerpoint/2010/main" val="20929822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10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childTnLst>
                                </p:cTn>
                              </p:par>
                              <p:par>
                                <p:cTn id="25" presetID="10"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childTnLst>
                                </p:cTn>
                              </p:par>
                              <p:par>
                                <p:cTn id="28" presetID="1" presetClass="exit" presetSubtype="0" fill="hold" grpId="0" nodeType="withEffect">
                                  <p:stCondLst>
                                    <p:cond delay="0"/>
                                  </p:stCondLst>
                                  <p:childTnLst>
                                    <p:set>
                                      <p:cBhvr>
                                        <p:cTn id="29" dur="1" fill="hold">
                                          <p:stCondLst>
                                            <p:cond delay="0"/>
                                          </p:stCondLst>
                                        </p:cTn>
                                        <p:tgtEl>
                                          <p:spTgt spid="5"/>
                                        </p:tgtEl>
                                        <p:attrNameLst>
                                          <p:attrName>style.visibility</p:attrName>
                                        </p:attrNameLst>
                                      </p:cBhvr>
                                      <p:to>
                                        <p:strVal val="hidden"/>
                                      </p:to>
                                    </p:set>
                                  </p:childTnLst>
                                </p:cTn>
                              </p:par>
                              <p:par>
                                <p:cTn id="30" presetID="1" presetClass="exit" presetSubtype="0" fill="hold" grpId="1" nodeType="withEffect">
                                  <p:stCondLst>
                                    <p:cond delay="0"/>
                                  </p:stCondLst>
                                  <p:childTnLst>
                                    <p:set>
                                      <p:cBhvr>
                                        <p:cTn id="31" dur="1" fill="hold">
                                          <p:stCondLst>
                                            <p:cond delay="0"/>
                                          </p:stCondLst>
                                        </p:cTn>
                                        <p:tgtEl>
                                          <p:spTgt spid="11"/>
                                        </p:tgtEl>
                                        <p:attrNameLst>
                                          <p:attrName>style.visibility</p:attrName>
                                        </p:attrNameLst>
                                      </p:cBhvr>
                                      <p:to>
                                        <p:strVal val="hidden"/>
                                      </p:to>
                                    </p:set>
                                  </p:childTnLst>
                                </p:cTn>
                              </p:par>
                              <p:par>
                                <p:cTn id="32" presetID="1" presetClass="exit" presetSubtype="0" fill="hold" grpId="1" nodeType="withEffect">
                                  <p:stCondLst>
                                    <p:cond delay="0"/>
                                  </p:stCondLst>
                                  <p:childTnLst>
                                    <p:set>
                                      <p:cBhvr>
                                        <p:cTn id="33" dur="1" fill="hold">
                                          <p:stCondLst>
                                            <p:cond delay="0"/>
                                          </p:stCondLst>
                                        </p:cTn>
                                        <p:tgtEl>
                                          <p:spTgt spid="12"/>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13"/>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animBg="1"/>
      <p:bldP spid="11" grpId="0" animBg="1"/>
      <p:bldP spid="11" grpId="1" animBg="1"/>
      <p:bldP spid="12" grpId="0" animBg="1"/>
      <p:bldP spid="12" grpId="1" animBg="1"/>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z="2400" dirty="0">
                <a:solidFill>
                  <a:schemeClr val="accent1">
                    <a:lumMod val="75000"/>
                  </a:schemeClr>
                </a:solidFill>
                <a:latin typeface="Microsoft YaHei" pitchFamily="34" charset="-122"/>
                <a:ea typeface="Microsoft YaHei" pitchFamily="34" charset="-122"/>
              </a:rPr>
              <a:t>检索某学科的期刊列表及相关指标果</a:t>
            </a:r>
            <a:endParaRPr lang="en-US" sz="2400" dirty="0">
              <a:solidFill>
                <a:schemeClr val="accent1">
                  <a:lumMod val="75000"/>
                </a:schemeClr>
              </a:solidFill>
              <a:latin typeface="Microsoft YaHei" pitchFamily="34" charset="-122"/>
              <a:ea typeface="Microsoft YaHei" pitchFamily="34" charset="-122"/>
            </a:endParaRPr>
          </a:p>
        </p:txBody>
      </p:sp>
      <p:sp>
        <p:nvSpPr>
          <p:cNvPr id="9" name="Text Placeholder 8"/>
          <p:cNvSpPr>
            <a:spLocks noGrp="1"/>
          </p:cNvSpPr>
          <p:nvPr>
            <p:ph type="body" sz="quarter" idx="13"/>
          </p:nvPr>
        </p:nvSpPr>
        <p:spPr/>
        <p:txBody>
          <a:bodyPr/>
          <a:lstStyle/>
          <a:p>
            <a:endParaRPr lang="en-US"/>
          </a:p>
        </p:txBody>
      </p:sp>
      <p:pic>
        <p:nvPicPr>
          <p:cNvPr id="68610" name="Picture 2"/>
          <p:cNvPicPr>
            <a:picLocks noChangeAspect="1" noChangeArrowheads="1"/>
          </p:cNvPicPr>
          <p:nvPr/>
        </p:nvPicPr>
        <p:blipFill>
          <a:blip r:embed="rId2" cstate="print"/>
          <a:srcRect/>
          <a:stretch>
            <a:fillRect/>
          </a:stretch>
        </p:blipFill>
        <p:spPr bwMode="auto">
          <a:xfrm>
            <a:off x="906607" y="1491533"/>
            <a:ext cx="2343150" cy="3209925"/>
          </a:xfrm>
          <a:prstGeom prst="rect">
            <a:avLst/>
          </a:prstGeom>
          <a:noFill/>
          <a:ln w="9525">
            <a:noFill/>
            <a:miter lim="800000"/>
            <a:headEnd/>
            <a:tailEnd/>
          </a:ln>
        </p:spPr>
      </p:pic>
      <p:pic>
        <p:nvPicPr>
          <p:cNvPr id="68612" name="Picture 4"/>
          <p:cNvPicPr>
            <a:picLocks noChangeAspect="1" noChangeArrowheads="1"/>
          </p:cNvPicPr>
          <p:nvPr/>
        </p:nvPicPr>
        <p:blipFill>
          <a:blip r:embed="rId3" cstate="print"/>
          <a:srcRect/>
          <a:stretch>
            <a:fillRect/>
          </a:stretch>
        </p:blipFill>
        <p:spPr bwMode="auto">
          <a:xfrm>
            <a:off x="5941743" y="1477183"/>
            <a:ext cx="2343150" cy="3286125"/>
          </a:xfrm>
          <a:prstGeom prst="rect">
            <a:avLst/>
          </a:prstGeom>
          <a:noFill/>
          <a:ln w="9525">
            <a:noFill/>
            <a:miter lim="800000"/>
            <a:headEnd/>
            <a:tailEnd/>
          </a:ln>
        </p:spPr>
      </p:pic>
      <p:pic>
        <p:nvPicPr>
          <p:cNvPr id="164866" name="Picture 2"/>
          <p:cNvPicPr>
            <a:picLocks noChangeAspect="1" noChangeArrowheads="1"/>
          </p:cNvPicPr>
          <p:nvPr/>
        </p:nvPicPr>
        <p:blipFill>
          <a:blip r:embed="rId4" cstate="print"/>
          <a:srcRect/>
          <a:stretch>
            <a:fillRect/>
          </a:stretch>
        </p:blipFill>
        <p:spPr bwMode="auto">
          <a:xfrm>
            <a:off x="3491880" y="1492286"/>
            <a:ext cx="2228850" cy="3829050"/>
          </a:xfrm>
          <a:prstGeom prst="rect">
            <a:avLst/>
          </a:prstGeom>
          <a:noFill/>
          <a:ln w="9525">
            <a:noFill/>
            <a:miter lim="800000"/>
            <a:headEnd/>
            <a:tailEnd/>
          </a:ln>
        </p:spPr>
      </p:pic>
    </p:spTree>
    <p:extLst>
      <p:ext uri="{BB962C8B-B14F-4D97-AF65-F5344CB8AC3E}">
        <p14:creationId xmlns:p14="http://schemas.microsoft.com/office/powerpoint/2010/main" val="1959842437"/>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zh-CN" altLang="en-US" sz="2400" dirty="0">
                <a:solidFill>
                  <a:schemeClr val="accent1">
                    <a:lumMod val="75000"/>
                  </a:schemeClr>
                </a:solidFill>
                <a:latin typeface="微软雅黑" pitchFamily="34" charset="-122"/>
                <a:ea typeface="微软雅黑" pitchFamily="34" charset="-122"/>
              </a:rPr>
              <a:t>材料科学影响因子前</a:t>
            </a:r>
            <a:r>
              <a:rPr lang="en-US" altLang="zh-CN" sz="2400" dirty="0">
                <a:solidFill>
                  <a:schemeClr val="accent1">
                    <a:lumMod val="75000"/>
                  </a:schemeClr>
                </a:solidFill>
                <a:latin typeface="微软雅黑" pitchFamily="34" charset="-122"/>
                <a:ea typeface="微软雅黑" pitchFamily="34" charset="-122"/>
              </a:rPr>
              <a:t>10</a:t>
            </a:r>
            <a:r>
              <a:rPr lang="zh-CN" altLang="en-US" sz="2400" dirty="0">
                <a:solidFill>
                  <a:schemeClr val="accent1">
                    <a:lumMod val="75000"/>
                  </a:schemeClr>
                </a:solidFill>
                <a:latin typeface="微软雅黑" pitchFamily="34" charset="-122"/>
                <a:ea typeface="微软雅黑" pitchFamily="34" charset="-122"/>
              </a:rPr>
              <a:t>名期刊</a:t>
            </a:r>
            <a:endParaRPr lang="en-US" sz="2400" dirty="0">
              <a:solidFill>
                <a:schemeClr val="accent1">
                  <a:lumMod val="75000"/>
                </a:schemeClr>
              </a:solidFill>
              <a:latin typeface="微软雅黑" pitchFamily="34" charset="-122"/>
              <a:ea typeface="微软雅黑" pitchFamily="34" charset="-122"/>
            </a:endParaRPr>
          </a:p>
        </p:txBody>
      </p:sp>
      <p:sp>
        <p:nvSpPr>
          <p:cNvPr id="5" name="Text Placeholder 4"/>
          <p:cNvSpPr>
            <a:spLocks noGrp="1"/>
          </p:cNvSpPr>
          <p:nvPr>
            <p:ph type="body" sz="quarter" idx="12"/>
          </p:nvPr>
        </p:nvSpPr>
        <p:spPr/>
        <p:txBody>
          <a:bodyPr/>
          <a:lstStyle/>
          <a:p>
            <a:endParaRPr lang="en-US"/>
          </a:p>
        </p:txBody>
      </p:sp>
      <p:sp>
        <p:nvSpPr>
          <p:cNvPr id="6" name="Text Placeholder 5"/>
          <p:cNvSpPr>
            <a:spLocks noGrp="1"/>
          </p:cNvSpPr>
          <p:nvPr>
            <p:ph type="body" sz="quarter" idx="13"/>
          </p:nvPr>
        </p:nvSpPr>
        <p:spPr/>
        <p:txBody>
          <a:bodyPr/>
          <a:lstStyle/>
          <a:p>
            <a:endParaRPr lang="en-US"/>
          </a:p>
        </p:txBody>
      </p:sp>
      <p:pic>
        <p:nvPicPr>
          <p:cNvPr id="165891" name="Picture 3"/>
          <p:cNvPicPr>
            <a:picLocks noChangeAspect="1" noChangeArrowheads="1"/>
          </p:cNvPicPr>
          <p:nvPr/>
        </p:nvPicPr>
        <p:blipFill>
          <a:blip r:embed="rId2" cstate="print"/>
          <a:srcRect/>
          <a:stretch>
            <a:fillRect/>
          </a:stretch>
        </p:blipFill>
        <p:spPr bwMode="auto">
          <a:xfrm>
            <a:off x="1907704" y="980728"/>
            <a:ext cx="4896544" cy="5258888"/>
          </a:xfrm>
          <a:prstGeom prst="rect">
            <a:avLst/>
          </a:prstGeom>
          <a:noFill/>
          <a:ln w="9525">
            <a:noFill/>
            <a:miter lim="800000"/>
            <a:headEnd/>
            <a:tailEnd/>
          </a:ln>
        </p:spPr>
      </p:pic>
    </p:spTree>
    <p:extLst>
      <p:ext uri="{BB962C8B-B14F-4D97-AF65-F5344CB8AC3E}">
        <p14:creationId xmlns:p14="http://schemas.microsoft.com/office/powerpoint/2010/main" val="1052445362"/>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文本占位符 4"/>
          <p:cNvSpPr>
            <a:spLocks noGrp="1"/>
          </p:cNvSpPr>
          <p:nvPr>
            <p:ph type="body" sz="quarter" idx="13"/>
          </p:nvPr>
        </p:nvSpPr>
        <p:spPr/>
        <p:txBody>
          <a:bodyPr/>
          <a:lstStyle/>
          <a:p>
            <a:endParaRPr lang="en-US"/>
          </a:p>
        </p:txBody>
      </p:sp>
      <p:sp>
        <p:nvSpPr>
          <p:cNvPr id="7" name="Title 1"/>
          <p:cNvSpPr>
            <a:spLocks noGrp="1"/>
          </p:cNvSpPr>
          <p:nvPr>
            <p:ph type="title"/>
          </p:nvPr>
        </p:nvSpPr>
        <p:spPr>
          <a:xfrm>
            <a:off x="903060" y="462870"/>
            <a:ext cx="7369175" cy="836612"/>
          </a:xfrm>
        </p:spPr>
        <p:txBody>
          <a:bodyPr/>
          <a:lstStyle/>
          <a:p>
            <a:r>
              <a:rPr lang="zh-CN" altLang="en-US" dirty="0">
                <a:solidFill>
                  <a:srgbClr val="0070C0"/>
                </a:solidFill>
              </a:rPr>
              <a:t>期刊规范化的引文影响力</a:t>
            </a:r>
            <a:r>
              <a:rPr lang="en-US" altLang="zh-CN" dirty="0">
                <a:solidFill>
                  <a:srgbClr val="0070C0"/>
                </a:solidFill>
              </a:rPr>
              <a:t>JNCI</a:t>
            </a:r>
            <a:endParaRPr lang="en-US" dirty="0">
              <a:solidFill>
                <a:srgbClr val="0070C0"/>
              </a:solidFill>
            </a:endParaRPr>
          </a:p>
        </p:txBody>
      </p:sp>
      <p:sp>
        <p:nvSpPr>
          <p:cNvPr id="8" name="Content Placeholder 2"/>
          <p:cNvSpPr txBox="1">
            <a:spLocks/>
          </p:cNvSpPr>
          <p:nvPr/>
        </p:nvSpPr>
        <p:spPr>
          <a:xfrm>
            <a:off x="611560" y="1052736"/>
            <a:ext cx="7369175" cy="4570412"/>
          </a:xfrm>
          <a:prstGeom prst="rect">
            <a:avLst/>
          </a:prstGeom>
        </p:spPr>
        <p:txBody>
          <a:bodyPr/>
          <a:lstStyle/>
          <a:p>
            <a:pPr marL="342900" marR="0" lvl="0" indent="-342900" algn="l" defTabSz="457200" rtl="0" eaLnBrk="1" fontAlgn="auto" latinLnBrk="0" hangingPunct="1">
              <a:lnSpc>
                <a:spcPct val="125000"/>
              </a:lnSpc>
              <a:spcBef>
                <a:spcPct val="20000"/>
              </a:spcBef>
              <a:spcAft>
                <a:spcPts val="0"/>
              </a:spcAft>
              <a:buClrTx/>
              <a:buSzTx/>
              <a:tabLst/>
              <a:defRPr/>
            </a:pPr>
            <a:r>
              <a:rPr kumimoji="0" lang="zh-CN" altLang="en-US" sz="2000" b="0" i="0" u="none" strike="noStrike" kern="1200" cap="none" spc="0" normalizeH="0" baseline="0" noProof="0" dirty="0">
                <a:ln>
                  <a:noFill/>
                </a:ln>
                <a:solidFill>
                  <a:schemeClr val="tx1"/>
                </a:solidFill>
                <a:effectLst/>
                <a:uLnTx/>
                <a:uFillTx/>
                <a:latin typeface="微软雅黑" pitchFamily="34" charset="-122"/>
                <a:ea typeface="微软雅黑" pitchFamily="34" charset="-122"/>
              </a:rPr>
              <a:t>将一篇论文的被引频次与发表于同一年、同一期刊、同一文献类型的论文的平均被引频次进行比较（相除）</a:t>
            </a:r>
            <a:endParaRPr kumimoji="0" lang="en-US" altLang="zh-CN" sz="2000" b="0" i="0" u="none" strike="noStrike" kern="1200" cap="none" spc="0" normalizeH="0" baseline="0" noProof="0" dirty="0">
              <a:ln>
                <a:noFill/>
              </a:ln>
              <a:solidFill>
                <a:schemeClr val="tx1"/>
              </a:solidFill>
              <a:effectLst/>
              <a:uLnTx/>
              <a:uFillTx/>
              <a:latin typeface="微软雅黑" pitchFamily="34" charset="-122"/>
              <a:ea typeface="微软雅黑" pitchFamily="34" charset="-122"/>
            </a:endParaRPr>
          </a:p>
          <a:p>
            <a:pPr marL="342900" marR="0" lvl="0" indent="-342900" algn="l" defTabSz="457200" rtl="0" eaLnBrk="1" fontAlgn="auto" latinLnBrk="0" hangingPunct="1">
              <a:lnSpc>
                <a:spcPct val="125000"/>
              </a:lnSpc>
              <a:spcBef>
                <a:spcPct val="20000"/>
              </a:spcBef>
              <a:spcAft>
                <a:spcPts val="0"/>
              </a:spcAft>
              <a:buClrTx/>
              <a:buSzTx/>
              <a:buFont typeface="Arial"/>
              <a:buChar char="•"/>
              <a:tabLst/>
              <a:defRPr/>
            </a:pPr>
            <a:r>
              <a:rPr kumimoji="0" lang="en-US" altLang="zh-CN" sz="2000" b="0" i="0" u="none" strike="noStrike" kern="1200" cap="none" spc="0" normalizeH="0" baseline="0" noProof="0" dirty="0">
                <a:ln>
                  <a:noFill/>
                </a:ln>
                <a:solidFill>
                  <a:schemeClr val="tx1"/>
                </a:solidFill>
                <a:effectLst/>
                <a:uLnTx/>
                <a:uFillTx/>
                <a:latin typeface="微软雅黑" pitchFamily="34" charset="-122"/>
                <a:ea typeface="微软雅黑" pitchFamily="34" charset="-122"/>
              </a:rPr>
              <a:t>JNCI&gt;1</a:t>
            </a:r>
            <a:r>
              <a:rPr kumimoji="0" lang="zh-CN" altLang="en-US" sz="2000" b="0" i="0" u="none" strike="noStrike" kern="1200" cap="none" spc="0" normalizeH="0" baseline="0" noProof="0" dirty="0">
                <a:ln>
                  <a:noFill/>
                </a:ln>
                <a:solidFill>
                  <a:schemeClr val="tx1"/>
                </a:solidFill>
                <a:effectLst/>
                <a:uLnTx/>
                <a:uFillTx/>
                <a:latin typeface="微软雅黑" pitchFamily="34" charset="-122"/>
                <a:ea typeface="微软雅黑" pitchFamily="34" charset="-122"/>
              </a:rPr>
              <a:t>，高于同期刊论文的平均被引频次</a:t>
            </a:r>
            <a:endParaRPr kumimoji="0" lang="en-US" altLang="zh-CN" sz="2000" b="0" i="0" u="none" strike="noStrike" kern="1200" cap="none" spc="0" normalizeH="0" baseline="0" noProof="0" dirty="0">
              <a:ln>
                <a:noFill/>
              </a:ln>
              <a:solidFill>
                <a:schemeClr val="tx1"/>
              </a:solidFill>
              <a:effectLst/>
              <a:uLnTx/>
              <a:uFillTx/>
              <a:latin typeface="微软雅黑" pitchFamily="34" charset="-122"/>
              <a:ea typeface="微软雅黑" pitchFamily="34" charset="-122"/>
            </a:endParaRPr>
          </a:p>
          <a:p>
            <a:pPr marL="342900" marR="0" lvl="0" indent="-342900" algn="l" defTabSz="457200" rtl="0" eaLnBrk="1" fontAlgn="auto" latinLnBrk="0" hangingPunct="1">
              <a:lnSpc>
                <a:spcPct val="125000"/>
              </a:lnSpc>
              <a:spcBef>
                <a:spcPct val="20000"/>
              </a:spcBef>
              <a:spcAft>
                <a:spcPts val="0"/>
              </a:spcAft>
              <a:buClrTx/>
              <a:buSzTx/>
              <a:buFont typeface="Arial"/>
              <a:buChar char="•"/>
              <a:tabLst/>
              <a:defRPr/>
            </a:pPr>
            <a:r>
              <a:rPr kumimoji="0" lang="en-US" altLang="zh-CN" sz="2000" b="0" i="0" u="none" strike="noStrike" kern="1200" cap="none" spc="0" normalizeH="0" baseline="0" noProof="0" dirty="0">
                <a:ln>
                  <a:noFill/>
                </a:ln>
                <a:solidFill>
                  <a:schemeClr val="tx1"/>
                </a:solidFill>
                <a:effectLst/>
                <a:uLnTx/>
                <a:uFillTx/>
                <a:latin typeface="微软雅黑" pitchFamily="34" charset="-122"/>
                <a:ea typeface="微软雅黑" pitchFamily="34" charset="-122"/>
              </a:rPr>
              <a:t>JNCI&lt;1</a:t>
            </a:r>
            <a:r>
              <a:rPr kumimoji="0" lang="zh-CN" altLang="en-US" sz="2000" b="0" i="0" u="none" strike="noStrike" kern="1200" cap="none" spc="0" normalizeH="0" baseline="0" noProof="0" dirty="0">
                <a:ln>
                  <a:noFill/>
                </a:ln>
                <a:solidFill>
                  <a:schemeClr val="tx1"/>
                </a:solidFill>
                <a:effectLst/>
                <a:uLnTx/>
                <a:uFillTx/>
                <a:latin typeface="微软雅黑" pitchFamily="34" charset="-122"/>
                <a:ea typeface="微软雅黑" pitchFamily="34" charset="-122"/>
              </a:rPr>
              <a:t>，低于同期刊论文的平均被引频次</a:t>
            </a:r>
            <a:endParaRPr kumimoji="0" lang="en-US" altLang="zh-CN" sz="2000" b="0" i="0" u="none" strike="noStrike" kern="1200" cap="none" spc="0" normalizeH="0" baseline="0" noProof="0" dirty="0">
              <a:ln>
                <a:noFill/>
              </a:ln>
              <a:solidFill>
                <a:schemeClr val="tx1"/>
              </a:solidFill>
              <a:effectLst/>
              <a:uLnTx/>
              <a:uFillTx/>
              <a:latin typeface="微软雅黑" pitchFamily="34" charset="-122"/>
              <a:ea typeface="微软雅黑" pitchFamily="34" charset="-122"/>
            </a:endParaRPr>
          </a:p>
          <a:p>
            <a:pPr marL="342900" marR="0" lvl="0" indent="-342900" algn="l" defTabSz="457200" rtl="0" eaLnBrk="1" fontAlgn="auto" latinLnBrk="0" hangingPunct="1">
              <a:lnSpc>
                <a:spcPct val="125000"/>
              </a:lnSpc>
              <a:spcBef>
                <a:spcPct val="20000"/>
              </a:spcBef>
              <a:spcAft>
                <a:spcPts val="0"/>
              </a:spcAft>
              <a:buClrTx/>
              <a:buSzTx/>
              <a:tabLst/>
              <a:defRPr/>
            </a:pPr>
            <a:r>
              <a:rPr kumimoji="0" lang="zh-CN" altLang="en-US" sz="2400" b="0" i="0" u="none" strike="noStrike" kern="1200" cap="none" spc="0" normalizeH="0" baseline="0" noProof="0" dirty="0">
                <a:ln>
                  <a:noFill/>
                </a:ln>
                <a:solidFill>
                  <a:schemeClr val="tx1"/>
                </a:solidFill>
                <a:effectLst/>
                <a:uLnTx/>
                <a:uFillTx/>
                <a:latin typeface="微软雅黑" pitchFamily="34" charset="-122"/>
                <a:ea typeface="微软雅黑" pitchFamily="34" charset="-122"/>
              </a:rPr>
              <a:t>综合运用多平台</a:t>
            </a:r>
            <a:r>
              <a:rPr kumimoji="0" lang="en-US" altLang="zh-CN" sz="2400" b="0" i="0" u="none" strike="noStrike" kern="1200" cap="none" spc="0" normalizeH="0" baseline="0" noProof="0" dirty="0">
                <a:ln>
                  <a:noFill/>
                </a:ln>
                <a:solidFill>
                  <a:schemeClr val="tx1"/>
                </a:solidFill>
                <a:effectLst/>
                <a:uLnTx/>
                <a:uFillTx/>
                <a:latin typeface="微软雅黑" pitchFamily="34" charset="-122"/>
                <a:ea typeface="微软雅黑" pitchFamily="34" charset="-122"/>
              </a:rPr>
              <a:t>/</a:t>
            </a:r>
            <a:r>
              <a:rPr kumimoji="0" lang="zh-CN" altLang="en-US" sz="2400" b="0" i="0" u="none" strike="noStrike" kern="1200" cap="none" spc="0" normalizeH="0" baseline="0" noProof="0" dirty="0">
                <a:ln>
                  <a:noFill/>
                </a:ln>
                <a:solidFill>
                  <a:schemeClr val="tx1"/>
                </a:solidFill>
                <a:effectLst/>
                <a:uLnTx/>
                <a:uFillTx/>
                <a:latin typeface="微软雅黑" pitchFamily="34" charset="-122"/>
                <a:ea typeface="微软雅黑" pitchFamily="34" charset="-122"/>
              </a:rPr>
              <a:t>工具进行学科分析与决策支持服务</a:t>
            </a:r>
            <a:endParaRPr kumimoji="0" lang="en-US" altLang="zh-CN" sz="2400" b="0" i="0" u="none" strike="noStrike" kern="1200" cap="none" spc="0" normalizeH="0" baseline="0" noProof="0" dirty="0">
              <a:ln>
                <a:noFill/>
              </a:ln>
              <a:solidFill>
                <a:schemeClr val="tx1"/>
              </a:solidFill>
              <a:effectLst/>
              <a:uLnTx/>
              <a:uFillTx/>
              <a:latin typeface="微软雅黑" pitchFamily="34" charset="-122"/>
              <a:ea typeface="微软雅黑" pitchFamily="34" charset="-122"/>
            </a:endParaRPr>
          </a:p>
          <a:p>
            <a:pPr marL="0" marR="0" lvl="0" indent="-342900" algn="l" defTabSz="457200" rtl="0" eaLnBrk="1" fontAlgn="auto" latinLnBrk="0" hangingPunct="1">
              <a:lnSpc>
                <a:spcPct val="100000"/>
              </a:lnSpc>
              <a:spcBef>
                <a:spcPct val="20000"/>
              </a:spcBef>
              <a:spcAft>
                <a:spcPts val="0"/>
              </a:spcAft>
              <a:buClrTx/>
              <a:buSzTx/>
              <a:tabLst/>
              <a:defRPr/>
            </a:pPr>
            <a:endParaRPr kumimoji="0" lang="en-US" altLang="zh-CN" sz="2400" b="0" i="0" u="none" strike="noStrike" kern="1200" cap="none" spc="0" normalizeH="0" baseline="0" noProof="0" dirty="0">
              <a:ln>
                <a:noFill/>
              </a:ln>
              <a:solidFill>
                <a:schemeClr val="tx1"/>
              </a:solidFill>
              <a:effectLst/>
              <a:uLnTx/>
              <a:uFillTx/>
              <a:latin typeface="微软雅黑" pitchFamily="34" charset="-122"/>
              <a:ea typeface="微软雅黑" pitchFamily="34" charset="-122"/>
            </a:endParaRPr>
          </a:p>
          <a:p>
            <a:pPr marL="0" marR="0" lvl="0" indent="-342900" algn="l" defTabSz="457200" rtl="0" eaLnBrk="1" fontAlgn="auto" latinLnBrk="0" hangingPunct="1">
              <a:lnSpc>
                <a:spcPct val="100000"/>
              </a:lnSpc>
              <a:spcBef>
                <a:spcPct val="20000"/>
              </a:spcBef>
              <a:spcAft>
                <a:spcPts val="0"/>
              </a:spcAft>
              <a:buClrTx/>
              <a:buSzTx/>
              <a:buFont typeface="Arial" pitchFamily="34" charset="0"/>
              <a:buChar char="•"/>
              <a:tabLst/>
              <a:defRPr/>
            </a:pPr>
            <a:endParaRPr kumimoji="0" lang="en-US" altLang="zh-CN" sz="2400" b="0" i="0" u="none" strike="noStrike" kern="1200" cap="none" spc="0" normalizeH="0" baseline="0" noProof="0" dirty="0">
              <a:ln>
                <a:noFill/>
              </a:ln>
              <a:solidFill>
                <a:schemeClr val="tx1"/>
              </a:solidFill>
              <a:effectLst/>
              <a:uLnTx/>
              <a:uFillTx/>
              <a:latin typeface="微软雅黑" pitchFamily="34" charset="-122"/>
              <a:ea typeface="微软雅黑" pitchFamily="34" charset="-122"/>
            </a:endParaRPr>
          </a:p>
          <a:p>
            <a:pPr marL="0" marR="0" lvl="0" indent="-342900" algn="l" defTabSz="457200" rtl="0" eaLnBrk="1" fontAlgn="auto" latinLnBrk="0" hangingPunct="1">
              <a:lnSpc>
                <a:spcPct val="100000"/>
              </a:lnSpc>
              <a:spcBef>
                <a:spcPct val="20000"/>
              </a:spcBef>
              <a:spcAft>
                <a:spcPts val="0"/>
              </a:spcAft>
              <a:buClrTx/>
              <a:buSzTx/>
              <a:buFont typeface="Arial" pitchFamily="34" charset="0"/>
              <a:buChar char="•"/>
              <a:tabLst/>
              <a:defRPr/>
            </a:pPr>
            <a:endParaRPr kumimoji="0" lang="en-US" altLang="zh-CN" sz="3200" b="0" i="0" u="none" strike="noStrike" kern="1200" cap="none" spc="0" normalizeH="0" baseline="0" noProof="0" dirty="0">
              <a:ln>
                <a:noFill/>
              </a:ln>
              <a:solidFill>
                <a:schemeClr val="tx1"/>
              </a:solidFill>
              <a:effectLst/>
              <a:uLnTx/>
              <a:uFillTx/>
              <a:latin typeface="+mn-lt"/>
              <a:ea typeface="+mn-ea"/>
              <a:cs typeface="+mn-cs"/>
            </a:endParaRPr>
          </a:p>
          <a:p>
            <a:pPr marL="0" marR="0" lvl="0" indent="-342900" algn="l" defTabSz="457200" rtl="0" eaLnBrk="1" fontAlgn="auto" latinLnBrk="0" hangingPunct="1">
              <a:lnSpc>
                <a:spcPct val="100000"/>
              </a:lnSpc>
              <a:spcBef>
                <a:spcPct val="20000"/>
              </a:spcBef>
              <a:spcAft>
                <a:spcPts val="0"/>
              </a:spcAft>
              <a:buClrTx/>
              <a:buSzTx/>
              <a:buFont typeface="Arial" pitchFamily="34" charset="0"/>
              <a:buChar char="•"/>
              <a:tabLst/>
              <a:defRPr/>
            </a:pPr>
            <a:endParaRPr kumimoji="0" lang="en-US" altLang="zh-CN"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25000"/>
              </a:lnSpc>
              <a:spcBef>
                <a:spcPct val="20000"/>
              </a:spcBef>
              <a:spcAft>
                <a:spcPts val="0"/>
              </a:spcAft>
              <a:buClrTx/>
              <a:buSzTx/>
              <a:buFont typeface="Arial"/>
              <a:buNone/>
              <a:tabLst/>
              <a:defRPr/>
            </a:pPr>
            <a:endParaRPr kumimoji="0" lang="en-US" altLang="zh-CN"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171010" name="Picture 2"/>
          <p:cNvPicPr>
            <a:picLocks noChangeAspect="1" noChangeArrowheads="1"/>
          </p:cNvPicPr>
          <p:nvPr/>
        </p:nvPicPr>
        <p:blipFill>
          <a:blip r:embed="rId2" cstate="print"/>
          <a:srcRect/>
          <a:stretch>
            <a:fillRect/>
          </a:stretch>
        </p:blipFill>
        <p:spPr bwMode="auto">
          <a:xfrm>
            <a:off x="467544" y="3429000"/>
            <a:ext cx="8151295" cy="3140968"/>
          </a:xfrm>
          <a:prstGeom prst="rect">
            <a:avLst/>
          </a:prstGeom>
          <a:noFill/>
          <a:ln w="9525">
            <a:noFill/>
            <a:miter lim="800000"/>
            <a:headEnd/>
            <a:tailEnd/>
          </a:ln>
        </p:spPr>
      </p:pic>
      <p:sp>
        <p:nvSpPr>
          <p:cNvPr id="10" name="矩形 9"/>
          <p:cNvSpPr/>
          <p:nvPr/>
        </p:nvSpPr>
        <p:spPr>
          <a:xfrm>
            <a:off x="4211960" y="3429000"/>
            <a:ext cx="4392488" cy="936104"/>
          </a:xfrm>
          <a:prstGeom prst="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83744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Title 1"/>
          <p:cNvSpPr>
            <a:spLocks noGrp="1"/>
          </p:cNvSpPr>
          <p:nvPr>
            <p:ph type="title"/>
          </p:nvPr>
        </p:nvSpPr>
        <p:spPr/>
        <p:txBody>
          <a:bodyPr/>
          <a:lstStyle/>
          <a:p>
            <a:pPr algn="l"/>
            <a:r>
              <a:rPr lang="zh-CN" altLang="en-US" sz="2900" b="1" dirty="0">
                <a:solidFill>
                  <a:srgbClr val="6817FF"/>
                </a:solidFill>
                <a:latin typeface="微软雅黑" panose="020B0503020204020204" pitchFamily="34" charset="-122"/>
                <a:ea typeface="微软雅黑" panose="020B0503020204020204" pitchFamily="34" charset="-122"/>
                <a:cs typeface="Arial" pitchFamily="34" charset="0"/>
              </a:rPr>
              <a:t>新一代</a:t>
            </a:r>
            <a:r>
              <a:rPr lang="en-US" altLang="zh-CN" sz="2900" b="1" dirty="0" err="1">
                <a:solidFill>
                  <a:srgbClr val="6817FF"/>
                </a:solidFill>
                <a:latin typeface="微软雅黑" panose="020B0503020204020204" pitchFamily="34" charset="-122"/>
                <a:ea typeface="微软雅黑" panose="020B0503020204020204" pitchFamily="34" charset="-122"/>
                <a:cs typeface="Arial" pitchFamily="34" charset="0"/>
              </a:rPr>
              <a:t>InCites</a:t>
            </a:r>
            <a:r>
              <a:rPr lang="zh-CN" altLang="en-US" sz="2900" b="1" dirty="0">
                <a:solidFill>
                  <a:srgbClr val="6817FF"/>
                </a:solidFill>
                <a:latin typeface="微软雅黑" panose="020B0503020204020204" pitchFamily="34" charset="-122"/>
                <a:ea typeface="微软雅黑" panose="020B0503020204020204" pitchFamily="34" charset="-122"/>
                <a:cs typeface="Arial" pitchFamily="34" charset="0"/>
              </a:rPr>
              <a:t>平台</a:t>
            </a:r>
            <a:endParaRPr lang="en-US" sz="2900" b="1" dirty="0">
              <a:solidFill>
                <a:srgbClr val="6817FF"/>
              </a:solidFill>
              <a:latin typeface="微软雅黑" panose="020B0503020204020204" pitchFamily="34" charset="-122"/>
              <a:ea typeface="微软雅黑" panose="020B0503020204020204" pitchFamily="34" charset="-122"/>
              <a:cs typeface="Arial" pitchFamily="34" charset="0"/>
            </a:endParaRPr>
          </a:p>
        </p:txBody>
      </p:sp>
      <p:pic>
        <p:nvPicPr>
          <p:cNvPr id="209924" name="Picture 2"/>
          <p:cNvPicPr>
            <a:picLocks noChangeAspect="1" noChangeArrowheads="1"/>
          </p:cNvPicPr>
          <p:nvPr/>
        </p:nvPicPr>
        <p:blipFill>
          <a:blip r:embed="rId3" cstate="print"/>
          <a:srcRect t="4924"/>
          <a:stretch>
            <a:fillRect/>
          </a:stretch>
        </p:blipFill>
        <p:spPr bwMode="auto">
          <a:xfrm>
            <a:off x="766763" y="1106488"/>
            <a:ext cx="7562850" cy="3644900"/>
          </a:xfrm>
          <a:prstGeom prst="rect">
            <a:avLst/>
          </a:prstGeom>
          <a:noFill/>
          <a:ln w="9525">
            <a:noFill/>
            <a:miter lim="800000"/>
            <a:headEnd/>
            <a:tailEnd/>
          </a:ln>
        </p:spPr>
      </p:pic>
      <p:pic>
        <p:nvPicPr>
          <p:cNvPr id="5" name="Picture 4"/>
          <p:cNvPicPr>
            <a:picLocks noChangeAspect="1" noChangeArrowheads="1"/>
          </p:cNvPicPr>
          <p:nvPr/>
        </p:nvPicPr>
        <p:blipFill>
          <a:blip r:embed="rId4" cstate="print"/>
          <a:srcRect/>
          <a:stretch>
            <a:fillRect/>
          </a:stretch>
        </p:blipFill>
        <p:spPr bwMode="auto">
          <a:xfrm>
            <a:off x="73025" y="5056188"/>
            <a:ext cx="4857750" cy="674687"/>
          </a:xfrm>
          <a:prstGeom prst="rect">
            <a:avLst/>
          </a:prstGeom>
          <a:noFill/>
          <a:ln w="9525">
            <a:noFill/>
            <a:miter lim="800000"/>
            <a:headEnd/>
            <a:tailEnd/>
          </a:ln>
        </p:spPr>
      </p:pic>
      <p:pic>
        <p:nvPicPr>
          <p:cNvPr id="6" name="Picture 5"/>
          <p:cNvPicPr>
            <a:picLocks noChangeAspect="1" noChangeArrowheads="1"/>
          </p:cNvPicPr>
          <p:nvPr/>
        </p:nvPicPr>
        <p:blipFill>
          <a:blip r:embed="rId5" cstate="print"/>
          <a:srcRect/>
          <a:stretch>
            <a:fillRect/>
          </a:stretch>
        </p:blipFill>
        <p:spPr bwMode="auto">
          <a:xfrm>
            <a:off x="73025" y="5730875"/>
            <a:ext cx="5292725" cy="650875"/>
          </a:xfrm>
          <a:prstGeom prst="rect">
            <a:avLst/>
          </a:prstGeom>
          <a:noFill/>
          <a:ln w="9525">
            <a:noFill/>
            <a:miter lim="800000"/>
            <a:headEnd/>
            <a:tailEnd/>
          </a:ln>
        </p:spPr>
      </p:pic>
      <p:pic>
        <p:nvPicPr>
          <p:cNvPr id="7" name="Picture 6"/>
          <p:cNvPicPr>
            <a:picLocks noChangeAspect="1" noChangeArrowheads="1"/>
          </p:cNvPicPr>
          <p:nvPr/>
        </p:nvPicPr>
        <p:blipFill>
          <a:blip r:embed="rId6" cstate="print"/>
          <a:srcRect/>
          <a:stretch>
            <a:fillRect/>
          </a:stretch>
        </p:blipFill>
        <p:spPr bwMode="auto">
          <a:xfrm>
            <a:off x="73025" y="4376738"/>
            <a:ext cx="2339975" cy="679450"/>
          </a:xfrm>
          <a:prstGeom prst="rect">
            <a:avLst/>
          </a:prstGeom>
          <a:noFill/>
          <a:ln w="9525">
            <a:noFill/>
            <a:miter lim="800000"/>
            <a:headEnd/>
            <a:tailEnd/>
          </a:ln>
        </p:spPr>
      </p:pic>
      <p:sp>
        <p:nvSpPr>
          <p:cNvPr id="8" name="Rectangle 46"/>
          <p:cNvSpPr>
            <a:spLocks noChangeArrowheads="1"/>
          </p:cNvSpPr>
          <p:nvPr/>
        </p:nvSpPr>
        <p:spPr bwMode="auto">
          <a:xfrm>
            <a:off x="0" y="6335713"/>
            <a:ext cx="7259638" cy="522287"/>
          </a:xfrm>
          <a:prstGeom prst="rect">
            <a:avLst/>
          </a:prstGeom>
          <a:solidFill>
            <a:srgbClr val="E16C22"/>
          </a:solidFill>
          <a:ln w="9525">
            <a:noFill/>
            <a:miter lim="800000"/>
            <a:headEnd/>
            <a:tailEnd/>
          </a:ln>
        </p:spPr>
        <p:txBody>
          <a:bodyPr>
            <a:spAutoFit/>
          </a:bodyPr>
          <a:lstStyle/>
          <a:p>
            <a:pPr defTabSz="457200"/>
            <a:r>
              <a:rPr lang="zh-CN" altLang="en-US" sz="2800" dirty="0">
                <a:solidFill>
                  <a:srgbClr val="FFFFFF"/>
                </a:solidFill>
                <a:latin typeface="微软雅黑" pitchFamily="34" charset="-122"/>
                <a:ea typeface="微软雅黑" pitchFamily="34" charset="-122"/>
              </a:rPr>
              <a:t>多角度、多层级、多指标学科绩效分析平台</a:t>
            </a:r>
            <a:endParaRPr lang="en-US" altLang="en-US" sz="2800" dirty="0">
              <a:solidFill>
                <a:srgbClr val="FFFFFF"/>
              </a:solidFill>
              <a:latin typeface="微软雅黑" pitchFamily="34" charset="-122"/>
              <a:ea typeface="微软雅黑" pitchFamily="34" charset="-122"/>
            </a:endParaRPr>
          </a:p>
        </p:txBody>
      </p:sp>
    </p:spTree>
    <p:extLst>
      <p:ext uri="{BB962C8B-B14F-4D97-AF65-F5344CB8AC3E}">
        <p14:creationId xmlns:p14="http://schemas.microsoft.com/office/powerpoint/2010/main" val="10538331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438508" y="-587997"/>
            <a:ext cx="10582511" cy="7055008"/>
          </a:xfrm>
          <a:prstGeom prst="rect">
            <a:avLst/>
          </a:prstGeom>
        </p:spPr>
      </p:pic>
      <p:sp>
        <p:nvSpPr>
          <p:cNvPr id="11" name="Rectangle 10"/>
          <p:cNvSpPr/>
          <p:nvPr/>
        </p:nvSpPr>
        <p:spPr>
          <a:xfrm>
            <a:off x="-1438507" y="2053950"/>
            <a:ext cx="10582510" cy="2905704"/>
          </a:xfrm>
          <a:prstGeom prst="rect">
            <a:avLst/>
          </a:prstGeom>
          <a:solidFill>
            <a:srgbClr val="FFFFFF">
              <a:alpha val="38824"/>
            </a:srgb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srgbClr val="000000"/>
              </a:solidFill>
              <a:latin typeface="Arial" panose="020B0604020202020204" pitchFamily="34" charset="0"/>
              <a:ea typeface="微软雅黑" pitchFamily="34" charset="-122"/>
              <a:cs typeface="+mn-ea"/>
              <a:sym typeface="Arial" panose="020B0604020202020204" pitchFamily="34" charset="0"/>
            </a:endParaRPr>
          </a:p>
        </p:txBody>
      </p:sp>
      <p:sp>
        <p:nvSpPr>
          <p:cNvPr id="4" name="Rectangle 3"/>
          <p:cNvSpPr/>
          <p:nvPr/>
        </p:nvSpPr>
        <p:spPr>
          <a:xfrm>
            <a:off x="-1438510" y="4959655"/>
            <a:ext cx="10582510" cy="2194620"/>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srgbClr val="000000"/>
              </a:solidFill>
              <a:latin typeface="Arial" panose="020B0604020202020204" pitchFamily="34" charset="0"/>
              <a:ea typeface="微软雅黑" pitchFamily="34" charset="-122"/>
              <a:cs typeface="+mn-ea"/>
              <a:sym typeface="Arial" panose="020B0604020202020204" pitchFamily="34" charset="0"/>
            </a:endParaRPr>
          </a:p>
        </p:txBody>
      </p:sp>
      <p:sp>
        <p:nvSpPr>
          <p:cNvPr id="5" name="Rectangle 4"/>
          <p:cNvSpPr/>
          <p:nvPr/>
        </p:nvSpPr>
        <p:spPr>
          <a:xfrm>
            <a:off x="-1438510" y="-542920"/>
            <a:ext cx="10582510" cy="2698151"/>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srgbClr val="000000"/>
              </a:solidFill>
              <a:latin typeface="Arial" panose="020B0604020202020204" pitchFamily="34" charset="0"/>
              <a:ea typeface="微软雅黑" pitchFamily="34" charset="-122"/>
              <a:cs typeface="+mn-ea"/>
              <a:sym typeface="Arial" panose="020B0604020202020204"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5541" y="6058421"/>
            <a:ext cx="1505379" cy="676506"/>
          </a:xfrm>
          <a:prstGeom prst="rect">
            <a:avLst/>
          </a:prstGeom>
        </p:spPr>
      </p:pic>
      <p:sp>
        <p:nvSpPr>
          <p:cNvPr id="8" name="Rectangle 7"/>
          <p:cNvSpPr/>
          <p:nvPr/>
        </p:nvSpPr>
        <p:spPr>
          <a:xfrm>
            <a:off x="5500468" y="4959654"/>
            <a:ext cx="3152686" cy="264569"/>
          </a:xfrm>
          <a:prstGeom prst="rect">
            <a:avLst/>
          </a:prstGeom>
          <a:solidFill>
            <a:schemeClr val="tx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srgbClr val="000000"/>
              </a:solidFill>
              <a:latin typeface="Arial" panose="020B0604020202020204" pitchFamily="34" charset="0"/>
              <a:ea typeface="微软雅黑" pitchFamily="34" charset="-122"/>
              <a:cs typeface="+mn-ea"/>
              <a:sym typeface="Arial" panose="020B0604020202020204" pitchFamily="34" charset="0"/>
            </a:endParaRPr>
          </a:p>
        </p:txBody>
      </p:sp>
      <p:sp>
        <p:nvSpPr>
          <p:cNvPr id="9" name="Rectangle 8"/>
          <p:cNvSpPr/>
          <p:nvPr/>
        </p:nvSpPr>
        <p:spPr>
          <a:xfrm>
            <a:off x="6457071" y="5112055"/>
            <a:ext cx="2686931" cy="224338"/>
          </a:xfrm>
          <a:prstGeom prst="rect">
            <a:avLst/>
          </a:prstGeom>
          <a:solidFill>
            <a:srgbClr val="92D05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srgbClr val="000000"/>
              </a:solidFill>
              <a:latin typeface="Arial" panose="020B0604020202020204" pitchFamily="34" charset="0"/>
              <a:ea typeface="微软雅黑" pitchFamily="34" charset="-122"/>
              <a:cs typeface="+mn-ea"/>
              <a:sym typeface="Arial" panose="020B0604020202020204" pitchFamily="34" charset="0"/>
            </a:endParaRPr>
          </a:p>
        </p:txBody>
      </p:sp>
      <p:sp>
        <p:nvSpPr>
          <p:cNvPr id="10" name="Rectangle 9"/>
          <p:cNvSpPr/>
          <p:nvPr/>
        </p:nvSpPr>
        <p:spPr>
          <a:xfrm>
            <a:off x="7202658" y="4959655"/>
            <a:ext cx="1941342" cy="224338"/>
          </a:xfrm>
          <a:prstGeom prst="rect">
            <a:avLst/>
          </a:prstGeom>
          <a:solidFill>
            <a:schemeClr val="bg2"/>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srgbClr val="000000"/>
              </a:solidFill>
              <a:latin typeface="Arial" panose="020B0604020202020204" pitchFamily="34" charset="0"/>
              <a:ea typeface="微软雅黑" pitchFamily="34" charset="-122"/>
              <a:cs typeface="+mn-ea"/>
              <a:sym typeface="Arial" panose="020B0604020202020204" pitchFamily="34" charset="0"/>
            </a:endParaRPr>
          </a:p>
        </p:txBody>
      </p:sp>
      <p:sp>
        <p:nvSpPr>
          <p:cNvPr id="13" name="Title 1"/>
          <p:cNvSpPr txBox="1">
            <a:spLocks/>
          </p:cNvSpPr>
          <p:nvPr/>
        </p:nvSpPr>
        <p:spPr bwMode="auto">
          <a:xfrm>
            <a:off x="539552" y="214917"/>
            <a:ext cx="7063996" cy="156966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defPPr>
              <a:defRPr lang="zh-CN"/>
            </a:defPPr>
            <a:lvl1pPr fontAlgn="base">
              <a:lnSpc>
                <a:spcPct val="90000"/>
              </a:lnSpc>
              <a:spcBef>
                <a:spcPct val="0"/>
              </a:spcBef>
              <a:spcAft>
                <a:spcPct val="0"/>
              </a:spcAft>
              <a:defRPr sz="3600" b="1" kern="0" spc="300">
                <a:latin typeface="微软雅黑" pitchFamily="34" charset="-122"/>
                <a:ea typeface="微软雅黑" pitchFamily="34" charset="-122"/>
                <a:cs typeface="+mj-cs"/>
              </a:defRPr>
            </a:lvl1pPr>
            <a:lvl2pPr fontAlgn="base">
              <a:lnSpc>
                <a:spcPct val="90000"/>
              </a:lnSpc>
              <a:spcBef>
                <a:spcPct val="0"/>
              </a:spcBef>
              <a:spcAft>
                <a:spcPct val="0"/>
              </a:spcAft>
              <a:defRPr sz="2800">
                <a:solidFill>
                  <a:schemeClr val="tx2"/>
                </a:solidFill>
                <a:latin typeface="Arial" charset="0"/>
              </a:defRPr>
            </a:lvl2pPr>
            <a:lvl3pPr fontAlgn="base">
              <a:lnSpc>
                <a:spcPct val="90000"/>
              </a:lnSpc>
              <a:spcBef>
                <a:spcPct val="0"/>
              </a:spcBef>
              <a:spcAft>
                <a:spcPct val="0"/>
              </a:spcAft>
              <a:defRPr sz="2800">
                <a:solidFill>
                  <a:schemeClr val="tx2"/>
                </a:solidFill>
                <a:latin typeface="Arial" charset="0"/>
              </a:defRPr>
            </a:lvl3pPr>
            <a:lvl4pPr fontAlgn="base">
              <a:lnSpc>
                <a:spcPct val="90000"/>
              </a:lnSpc>
              <a:spcBef>
                <a:spcPct val="0"/>
              </a:spcBef>
              <a:spcAft>
                <a:spcPct val="0"/>
              </a:spcAft>
              <a:defRPr sz="2800">
                <a:solidFill>
                  <a:schemeClr val="tx2"/>
                </a:solidFill>
                <a:latin typeface="Arial" charset="0"/>
              </a:defRPr>
            </a:lvl4pPr>
            <a:lvl5pPr fontAlgn="base">
              <a:lnSpc>
                <a:spcPct val="90000"/>
              </a:lnSpc>
              <a:spcBef>
                <a:spcPct val="0"/>
              </a:spcBef>
              <a:spcAft>
                <a:spcPct val="0"/>
              </a:spcAft>
              <a:defRPr sz="2800">
                <a:solidFill>
                  <a:schemeClr val="tx2"/>
                </a:solidFill>
                <a:latin typeface="Arial" charset="0"/>
              </a:defRPr>
            </a:lvl5pPr>
            <a:lvl6pPr marL="457200" fontAlgn="base">
              <a:lnSpc>
                <a:spcPct val="90000"/>
              </a:lnSpc>
              <a:spcBef>
                <a:spcPct val="0"/>
              </a:spcBef>
              <a:spcAft>
                <a:spcPct val="0"/>
              </a:spcAft>
              <a:defRPr sz="2800">
                <a:solidFill>
                  <a:schemeClr val="tx2"/>
                </a:solidFill>
                <a:latin typeface="Arial" charset="0"/>
              </a:defRPr>
            </a:lvl6pPr>
            <a:lvl7pPr marL="914400" fontAlgn="base">
              <a:lnSpc>
                <a:spcPct val="90000"/>
              </a:lnSpc>
              <a:spcBef>
                <a:spcPct val="0"/>
              </a:spcBef>
              <a:spcAft>
                <a:spcPct val="0"/>
              </a:spcAft>
              <a:defRPr sz="2800">
                <a:solidFill>
                  <a:schemeClr val="tx2"/>
                </a:solidFill>
                <a:latin typeface="Arial" charset="0"/>
              </a:defRPr>
            </a:lvl7pPr>
            <a:lvl8pPr marL="1371600" fontAlgn="base">
              <a:lnSpc>
                <a:spcPct val="90000"/>
              </a:lnSpc>
              <a:spcBef>
                <a:spcPct val="0"/>
              </a:spcBef>
              <a:spcAft>
                <a:spcPct val="0"/>
              </a:spcAft>
              <a:defRPr sz="2800">
                <a:solidFill>
                  <a:schemeClr val="tx2"/>
                </a:solidFill>
                <a:latin typeface="Arial" charset="0"/>
              </a:defRPr>
            </a:lvl8pPr>
            <a:lvl9pPr marL="1828800" fontAlgn="base">
              <a:lnSpc>
                <a:spcPct val="90000"/>
              </a:lnSpc>
              <a:spcBef>
                <a:spcPct val="0"/>
              </a:spcBef>
              <a:spcAft>
                <a:spcPct val="0"/>
              </a:spcAft>
              <a:defRPr sz="2800">
                <a:solidFill>
                  <a:schemeClr val="tx2"/>
                </a:solidFill>
                <a:latin typeface="Arial" charset="0"/>
              </a:defRPr>
            </a:lvl9pPr>
          </a:lstStyle>
          <a:p>
            <a:r>
              <a:rPr lang="zh-CN" altLang="en-US" dirty="0" smtClean="0"/>
              <a:t>上海理工大学科研</a:t>
            </a:r>
            <a:r>
              <a:rPr lang="zh-CN" altLang="en-US" dirty="0"/>
              <a:t>表现分析</a:t>
            </a:r>
          </a:p>
        </p:txBody>
      </p:sp>
    </p:spTree>
    <p:extLst>
      <p:ext uri="{BB962C8B-B14F-4D97-AF65-F5344CB8AC3E}">
        <p14:creationId xmlns:p14="http://schemas.microsoft.com/office/powerpoint/2010/main" val="16252057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27584" y="1484313"/>
            <a:ext cx="3455988" cy="470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355157" y="1477457"/>
            <a:ext cx="4105275" cy="4709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539552" y="548680"/>
            <a:ext cx="4801314" cy="4616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defTabSz="457200" fontAlgn="base">
              <a:spcBef>
                <a:spcPct val="0"/>
              </a:spcBef>
              <a:spcAft>
                <a:spcPct val="0"/>
              </a:spcAft>
            </a:pPr>
            <a:r>
              <a:rPr lang="zh-CN" altLang="en-US" sz="2400" b="1" dirty="0">
                <a:solidFill>
                  <a:srgbClr val="6817FF"/>
                </a:solidFill>
                <a:latin typeface="微软雅黑" panose="020B0503020204020204" pitchFamily="34" charset="-122"/>
                <a:ea typeface="微软雅黑" panose="020B0503020204020204" pitchFamily="34" charset="-122"/>
                <a:cs typeface="Arial" panose="020B0604020202020204" pitchFamily="34" charset="0"/>
              </a:rPr>
              <a:t>我国启动高校“双一流”建设战略</a:t>
            </a:r>
            <a:endParaRPr lang="en-US" sz="2400" b="1" dirty="0">
              <a:solidFill>
                <a:srgbClr val="6817FF"/>
              </a:solidFill>
              <a:latin typeface="微软雅黑" panose="020B0503020204020204" pitchFamily="34" charset="-122"/>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30372530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86138" y="7718837"/>
            <a:ext cx="184666" cy="369332"/>
          </a:xfrm>
          <a:prstGeom prst="rect">
            <a:avLst/>
          </a:prstGeom>
          <a:noFill/>
        </p:spPr>
        <p:txBody>
          <a:bodyPr wrap="none" rtlCol="0">
            <a:spAutoFit/>
          </a:bodyPr>
          <a:lstStyle/>
          <a:p>
            <a:pPr defTabSz="457200"/>
            <a:endParaRPr lang="en-US" dirty="0">
              <a:solidFill>
                <a:srgbClr val="000000"/>
              </a:solidFill>
            </a:endParaRPr>
          </a:p>
        </p:txBody>
      </p:sp>
      <p:sp>
        <p:nvSpPr>
          <p:cNvPr id="15" name="Text Placeholder 14"/>
          <p:cNvSpPr>
            <a:spLocks noGrp="1"/>
          </p:cNvSpPr>
          <p:nvPr>
            <p:ph type="body" sz="quarter" idx="11"/>
          </p:nvPr>
        </p:nvSpPr>
        <p:spPr>
          <a:xfrm>
            <a:off x="420162" y="1428926"/>
            <a:ext cx="4155766" cy="1132417"/>
          </a:xfrm>
        </p:spPr>
        <p:txBody>
          <a:bodyPr/>
          <a:lstStyle/>
          <a:p>
            <a:r>
              <a:rPr lang="zh-CN" altLang="en-US" dirty="0">
                <a:latin typeface="微软雅黑" panose="020B0503020204020204" pitchFamily="34" charset="-122"/>
                <a:ea typeface="微软雅黑" panose="020B0503020204020204" pitchFamily="34" charset="-122"/>
              </a:rPr>
              <a:t>成果</a:t>
            </a:r>
            <a:r>
              <a:rPr lang="en-US" altLang="zh-CN" dirty="0">
                <a:latin typeface="微软雅黑" panose="020B0503020204020204" pitchFamily="34" charset="-122"/>
                <a:ea typeface="微软雅黑" panose="020B0503020204020204" pitchFamily="34" charset="-122"/>
              </a:rPr>
              <a:t>——</a:t>
            </a:r>
          </a:p>
          <a:p>
            <a:r>
              <a:rPr lang="zh-CN" altLang="en-US" dirty="0" smtClean="0">
                <a:latin typeface="微软雅黑" panose="020B0503020204020204" pitchFamily="34" charset="-122"/>
                <a:ea typeface="微软雅黑" panose="020B0503020204020204" pitchFamily="34" charset="-122"/>
              </a:rPr>
              <a:t>上海理工大学研究</a:t>
            </a:r>
            <a:r>
              <a:rPr lang="zh-CN" altLang="en-US" dirty="0">
                <a:latin typeface="微软雅黑" panose="020B0503020204020204" pitchFamily="34" charset="-122"/>
                <a:ea typeface="微软雅黑" panose="020B0503020204020204" pitchFamily="34" charset="-122"/>
              </a:rPr>
              <a:t>产出与影响力的快速增长</a:t>
            </a:r>
          </a:p>
        </p:txBody>
      </p:sp>
    </p:spTree>
    <p:extLst>
      <p:ext uri="{BB962C8B-B14F-4D97-AF65-F5344CB8AC3E}">
        <p14:creationId xmlns:p14="http://schemas.microsoft.com/office/powerpoint/2010/main" val="22766876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205404"/>
            <a:ext cx="9168539" cy="4435489"/>
          </a:xfrm>
          <a:prstGeom prst="rect">
            <a:avLst/>
          </a:prstGeom>
        </p:spPr>
      </p:pic>
      <p:sp>
        <p:nvSpPr>
          <p:cNvPr id="5" name="Rectangle 4"/>
          <p:cNvSpPr/>
          <p:nvPr/>
        </p:nvSpPr>
        <p:spPr>
          <a:xfrm>
            <a:off x="1691680" y="3984709"/>
            <a:ext cx="1440160" cy="1656184"/>
          </a:xfrm>
          <a:prstGeom prst="rect">
            <a:avLst/>
          </a:prstGeom>
          <a:noFill/>
          <a:ln w="381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endParaRPr>
          </a:p>
        </p:txBody>
      </p:sp>
    </p:spTree>
    <p:extLst>
      <p:ext uri="{BB962C8B-B14F-4D97-AF65-F5344CB8AC3E}">
        <p14:creationId xmlns:p14="http://schemas.microsoft.com/office/powerpoint/2010/main" val="93165109"/>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872" y="945485"/>
            <a:ext cx="2265643" cy="4953227"/>
          </a:xfrm>
          <a:prstGeom prst="rect">
            <a:avLst/>
          </a:prstGeom>
        </p:spPr>
      </p:pic>
      <p:sp>
        <p:nvSpPr>
          <p:cNvPr id="2" name="Title 1"/>
          <p:cNvSpPr>
            <a:spLocks noGrp="1"/>
          </p:cNvSpPr>
          <p:nvPr>
            <p:ph type="title"/>
          </p:nvPr>
        </p:nvSpPr>
        <p:spPr/>
        <p:txBody>
          <a:bodyPr/>
          <a:lstStyle/>
          <a:p>
            <a:endParaRPr lang="en-US"/>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280450" y="1056066"/>
            <a:ext cx="5845047" cy="1932313"/>
          </a:xfrm>
          <a:prstGeom prst="rect">
            <a:avLst/>
          </a:prstGeom>
          <a:noFill/>
          <a:ln w="9525">
            <a:noFill/>
            <a:miter lim="800000"/>
            <a:headEnd/>
            <a:tailEnd/>
          </a:ln>
        </p:spPr>
      </p:pic>
      <p:sp>
        <p:nvSpPr>
          <p:cNvPr id="5" name="Rectangle 4"/>
          <p:cNvSpPr/>
          <p:nvPr/>
        </p:nvSpPr>
        <p:spPr>
          <a:xfrm>
            <a:off x="3313569" y="2276872"/>
            <a:ext cx="849958" cy="216024"/>
          </a:xfrm>
          <a:prstGeom prst="rect">
            <a:avLst/>
          </a:prstGeom>
          <a:no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endParaRPr>
          </a:p>
        </p:txBody>
      </p:sp>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266631" y="3879233"/>
            <a:ext cx="5811929" cy="1265885"/>
          </a:xfrm>
          <a:prstGeom prst="rect">
            <a:avLst/>
          </a:prstGeom>
          <a:noFill/>
          <a:ln w="9525">
            <a:noFill/>
            <a:miter lim="800000"/>
            <a:headEnd/>
            <a:tailEnd/>
          </a:ln>
        </p:spPr>
      </p:pic>
      <p:sp>
        <p:nvSpPr>
          <p:cNvPr id="7" name="Rectangle 6"/>
          <p:cNvSpPr/>
          <p:nvPr/>
        </p:nvSpPr>
        <p:spPr>
          <a:xfrm>
            <a:off x="3937855" y="4149080"/>
            <a:ext cx="3926259" cy="244443"/>
          </a:xfrm>
          <a:prstGeom prst="rect">
            <a:avLst/>
          </a:prstGeom>
          <a:no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endParaRPr>
          </a:p>
        </p:txBody>
      </p:sp>
      <p:sp>
        <p:nvSpPr>
          <p:cNvPr id="9" name="Rectangle 8"/>
          <p:cNvSpPr/>
          <p:nvPr/>
        </p:nvSpPr>
        <p:spPr>
          <a:xfrm>
            <a:off x="231872" y="4707948"/>
            <a:ext cx="2232047" cy="1190764"/>
          </a:xfrm>
          <a:prstGeom prst="rect">
            <a:avLst/>
          </a:prstGeom>
          <a:noFill/>
          <a:ln w="381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endParaRPr>
          </a:p>
        </p:txBody>
      </p:sp>
      <p:sp>
        <p:nvSpPr>
          <p:cNvPr id="10" name="Right Arrow 9"/>
          <p:cNvSpPr/>
          <p:nvPr/>
        </p:nvSpPr>
        <p:spPr>
          <a:xfrm>
            <a:off x="2555776" y="2276872"/>
            <a:ext cx="724675" cy="43204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Down Arrow 10"/>
          <p:cNvSpPr/>
          <p:nvPr/>
        </p:nvSpPr>
        <p:spPr>
          <a:xfrm>
            <a:off x="5900984" y="2855978"/>
            <a:ext cx="543224" cy="100455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525356"/>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91" y="765873"/>
            <a:ext cx="8145402" cy="5406862"/>
          </a:xfrm>
          <a:prstGeom prst="rect">
            <a:avLst/>
          </a:prstGeom>
        </p:spPr>
      </p:pic>
      <p:sp>
        <p:nvSpPr>
          <p:cNvPr id="2" name="标题 1"/>
          <p:cNvSpPr>
            <a:spLocks noGrp="1"/>
          </p:cNvSpPr>
          <p:nvPr>
            <p:ph type="title"/>
          </p:nvPr>
        </p:nvSpPr>
        <p:spPr/>
        <p:txBody>
          <a:bodyPr/>
          <a:lstStyle/>
          <a:p>
            <a:r>
              <a:rPr lang="en-US" altLang="zh-CN" sz="2400" b="1" dirty="0">
                <a:cs typeface="Arial" pitchFamily="34" charset="0"/>
              </a:rPr>
              <a:t>2008</a:t>
            </a:r>
            <a:r>
              <a:rPr lang="zh-CN" altLang="en-US" sz="2400" b="1" dirty="0">
                <a:cs typeface="Arial" pitchFamily="34" charset="0"/>
              </a:rPr>
              <a:t>至</a:t>
            </a:r>
            <a:r>
              <a:rPr lang="en-US" altLang="zh-CN" sz="2400" b="1" dirty="0">
                <a:cs typeface="Arial" pitchFamily="34" charset="0"/>
              </a:rPr>
              <a:t>2017</a:t>
            </a:r>
            <a:r>
              <a:rPr lang="zh-CN" altLang="en-US" sz="2400" b="1" dirty="0" smtClean="0">
                <a:cs typeface="Arial" pitchFamily="34" charset="0"/>
              </a:rPr>
              <a:t>年上海理工大学的</a:t>
            </a:r>
            <a:r>
              <a:rPr lang="zh-CN" altLang="en-US" sz="2400" b="1" dirty="0">
                <a:cs typeface="Arial" pitchFamily="34" charset="0"/>
              </a:rPr>
              <a:t>论文发展态势</a:t>
            </a:r>
            <a:r>
              <a:rPr lang="en-US" sz="2400" b="1" cap="all" spc="-100" dirty="0">
                <a:solidFill>
                  <a:schemeClr val="accent6"/>
                </a:solidFill>
                <a:cs typeface="Arial" pitchFamily="34" charset="0"/>
              </a:rPr>
              <a:t/>
            </a:r>
            <a:br>
              <a:rPr lang="en-US" sz="2400" b="1" cap="all" spc="-100" dirty="0">
                <a:solidFill>
                  <a:schemeClr val="accent6"/>
                </a:solidFill>
                <a:cs typeface="Arial" pitchFamily="34" charset="0"/>
              </a:rPr>
            </a:br>
            <a:endParaRPr lang="zh-CN" altLang="en-US" sz="2400" dirty="0"/>
          </a:p>
        </p:txBody>
      </p:sp>
      <p:cxnSp>
        <p:nvCxnSpPr>
          <p:cNvPr id="5" name="Straight Connector 4"/>
          <p:cNvCxnSpPr/>
          <p:nvPr/>
        </p:nvCxnSpPr>
        <p:spPr>
          <a:xfrm>
            <a:off x="253268" y="758439"/>
            <a:ext cx="8629650"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a:spLocks noChangeArrowheads="1"/>
          </p:cNvSpPr>
          <p:nvPr/>
        </p:nvSpPr>
        <p:spPr bwMode="auto">
          <a:xfrm>
            <a:off x="5256518" y="3933056"/>
            <a:ext cx="3626400" cy="1131079"/>
          </a:xfrm>
          <a:prstGeom prst="rect">
            <a:avLst/>
          </a:prstGeom>
          <a:solidFill>
            <a:schemeClr val="accent5"/>
          </a:solidFill>
          <a:ln>
            <a:solidFill>
              <a:schemeClr val="accent6"/>
            </a:solidFill>
            <a:headEnd/>
            <a:tailEnd/>
          </a:ln>
          <a:extLst/>
        </p:spPr>
        <p:style>
          <a:lnRef idx="1">
            <a:schemeClr val="accent1"/>
          </a:lnRef>
          <a:fillRef idx="3">
            <a:schemeClr val="accent1"/>
          </a:fillRef>
          <a:effectRef idx="2">
            <a:schemeClr val="accent1"/>
          </a:effectRef>
          <a:fontRef idx="minor">
            <a:schemeClr val="lt1"/>
          </a:fontRef>
        </p:style>
        <p:txBody>
          <a:bodyPr wrap="square">
            <a:spAutoFit/>
          </a:bodyPr>
          <a:lstStyle/>
          <a:p>
            <a:pPr marL="285750" indent="-285750" algn="just" defTabSz="457200">
              <a:lnSpc>
                <a:spcPct val="125000"/>
              </a:lnSpc>
              <a:spcBef>
                <a:spcPct val="0"/>
              </a:spcBef>
              <a:buFont typeface="Arial" panose="020B0604020202020204" pitchFamily="34" charset="0"/>
              <a:buChar char="•"/>
            </a:pPr>
            <a:r>
              <a:rPr lang="en-US" altLang="zh-CN" b="1" dirty="0" smtClean="0">
                <a:solidFill>
                  <a:srgbClr val="FFFFFF"/>
                </a:solidFill>
                <a:latin typeface="微软雅黑" pitchFamily="34" charset="-122"/>
                <a:ea typeface="微软雅黑" pitchFamily="34" charset="-122"/>
                <a:cs typeface="Arial" pitchFamily="34" charset="0"/>
              </a:rPr>
              <a:t>2012</a:t>
            </a:r>
            <a:r>
              <a:rPr lang="zh-CN" altLang="en-US" b="1" dirty="0" smtClean="0">
                <a:solidFill>
                  <a:srgbClr val="FFFFFF"/>
                </a:solidFill>
                <a:latin typeface="微软雅黑" pitchFamily="34" charset="-122"/>
                <a:ea typeface="微软雅黑" pitchFamily="34" charset="-122"/>
                <a:cs typeface="Arial" pitchFamily="34" charset="0"/>
              </a:rPr>
              <a:t>年</a:t>
            </a:r>
            <a:r>
              <a:rPr lang="zh-CN" altLang="en-US" b="1" dirty="0">
                <a:solidFill>
                  <a:srgbClr val="FFFFFF"/>
                </a:solidFill>
                <a:latin typeface="微软雅黑" pitchFamily="34" charset="-122"/>
                <a:ea typeface="微软雅黑" pitchFamily="34" charset="-122"/>
                <a:cs typeface="Arial" pitchFamily="34" charset="0"/>
              </a:rPr>
              <a:t>开始发文量增长迅速；</a:t>
            </a:r>
            <a:endParaRPr lang="en-US" altLang="zh-CN" b="1" dirty="0">
              <a:solidFill>
                <a:srgbClr val="FFFFFF"/>
              </a:solidFill>
              <a:latin typeface="微软雅黑" pitchFamily="34" charset="-122"/>
              <a:ea typeface="微软雅黑" pitchFamily="34" charset="-122"/>
              <a:cs typeface="Arial" pitchFamily="34" charset="0"/>
            </a:endParaRPr>
          </a:p>
          <a:p>
            <a:pPr marL="285750" indent="-285750" algn="just" defTabSz="457200">
              <a:lnSpc>
                <a:spcPct val="125000"/>
              </a:lnSpc>
              <a:spcBef>
                <a:spcPct val="0"/>
              </a:spcBef>
              <a:buFont typeface="Arial" panose="020B0604020202020204" pitchFamily="34" charset="0"/>
              <a:buChar char="•"/>
            </a:pPr>
            <a:r>
              <a:rPr lang="zh-CN" altLang="en-US" b="1" dirty="0">
                <a:solidFill>
                  <a:srgbClr val="FFFFFF"/>
                </a:solidFill>
                <a:latin typeface="微软雅黑" pitchFamily="34" charset="-122"/>
                <a:ea typeface="微软雅黑" pitchFamily="34" charset="-122"/>
                <a:cs typeface="Arial" pitchFamily="34" charset="0"/>
              </a:rPr>
              <a:t>从</a:t>
            </a:r>
            <a:r>
              <a:rPr lang="en-US" altLang="zh-CN" b="1" dirty="0">
                <a:solidFill>
                  <a:srgbClr val="FFFFFF"/>
                </a:solidFill>
                <a:latin typeface="微软雅黑" pitchFamily="34" charset="-122"/>
                <a:ea typeface="微软雅黑" pitchFamily="34" charset="-122"/>
                <a:cs typeface="Arial" pitchFamily="34" charset="0"/>
              </a:rPr>
              <a:t>2008</a:t>
            </a:r>
            <a:r>
              <a:rPr lang="zh-CN" altLang="en-US" b="1" dirty="0">
                <a:solidFill>
                  <a:srgbClr val="FFFFFF"/>
                </a:solidFill>
                <a:latin typeface="微软雅黑" pitchFamily="34" charset="-122"/>
                <a:ea typeface="微软雅黑" pitchFamily="34" charset="-122"/>
                <a:cs typeface="Arial" pitchFamily="34" charset="0"/>
              </a:rPr>
              <a:t>年的</a:t>
            </a:r>
            <a:r>
              <a:rPr lang="en-US" altLang="zh-CN" b="1" dirty="0" smtClean="0">
                <a:solidFill>
                  <a:srgbClr val="FFFFFF"/>
                </a:solidFill>
                <a:latin typeface="微软雅黑" pitchFamily="34" charset="-122"/>
                <a:ea typeface="微软雅黑" pitchFamily="34" charset="-122"/>
                <a:cs typeface="Arial" pitchFamily="34" charset="0"/>
              </a:rPr>
              <a:t>153</a:t>
            </a:r>
            <a:r>
              <a:rPr lang="zh-CN" altLang="en-US" b="1" dirty="0" smtClean="0">
                <a:solidFill>
                  <a:srgbClr val="FFFFFF"/>
                </a:solidFill>
                <a:latin typeface="微软雅黑" pitchFamily="34" charset="-122"/>
                <a:ea typeface="微软雅黑" pitchFamily="34" charset="-122"/>
                <a:cs typeface="Arial" pitchFamily="34" charset="0"/>
              </a:rPr>
              <a:t>篇</a:t>
            </a:r>
            <a:r>
              <a:rPr lang="zh-CN" altLang="en-US" b="1" dirty="0">
                <a:solidFill>
                  <a:srgbClr val="FFFFFF"/>
                </a:solidFill>
                <a:latin typeface="微软雅黑" pitchFamily="34" charset="-122"/>
                <a:ea typeface="微软雅黑" pitchFamily="34" charset="-122"/>
                <a:cs typeface="Arial" pitchFamily="34" charset="0"/>
              </a:rPr>
              <a:t>增长至</a:t>
            </a:r>
            <a:r>
              <a:rPr lang="en-US" altLang="zh-CN" b="1" dirty="0">
                <a:solidFill>
                  <a:srgbClr val="FFFFFF"/>
                </a:solidFill>
                <a:latin typeface="微软雅黑" pitchFamily="34" charset="-122"/>
                <a:ea typeface="微软雅黑" pitchFamily="34" charset="-122"/>
                <a:cs typeface="Arial" pitchFamily="34" charset="0"/>
              </a:rPr>
              <a:t>2017</a:t>
            </a:r>
            <a:r>
              <a:rPr lang="zh-CN" altLang="en-US" b="1" dirty="0">
                <a:solidFill>
                  <a:srgbClr val="FFFFFF"/>
                </a:solidFill>
                <a:latin typeface="微软雅黑" pitchFamily="34" charset="-122"/>
                <a:ea typeface="微软雅黑" pitchFamily="34" charset="-122"/>
                <a:cs typeface="Arial" pitchFamily="34" charset="0"/>
              </a:rPr>
              <a:t>年</a:t>
            </a:r>
            <a:r>
              <a:rPr lang="zh-CN" altLang="en-US" b="1" dirty="0" smtClean="0">
                <a:solidFill>
                  <a:srgbClr val="FFFFFF"/>
                </a:solidFill>
                <a:latin typeface="微软雅黑" pitchFamily="34" charset="-122"/>
                <a:ea typeface="微软雅黑" pitchFamily="34" charset="-122"/>
                <a:cs typeface="Arial" pitchFamily="34" charset="0"/>
              </a:rPr>
              <a:t>的</a:t>
            </a:r>
            <a:r>
              <a:rPr lang="en-US" altLang="zh-CN" b="1" dirty="0" smtClean="0">
                <a:solidFill>
                  <a:srgbClr val="FFFFFF"/>
                </a:solidFill>
                <a:latin typeface="微软雅黑" pitchFamily="34" charset="-122"/>
                <a:ea typeface="微软雅黑" pitchFamily="34" charset="-122"/>
                <a:cs typeface="Arial" pitchFamily="34" charset="0"/>
              </a:rPr>
              <a:t>878</a:t>
            </a:r>
            <a:r>
              <a:rPr lang="zh-CN" altLang="en-US" b="1" dirty="0" smtClean="0">
                <a:solidFill>
                  <a:srgbClr val="FFFFFF"/>
                </a:solidFill>
                <a:latin typeface="微软雅黑" pitchFamily="34" charset="-122"/>
                <a:ea typeface="微软雅黑" pitchFamily="34" charset="-122"/>
                <a:cs typeface="Arial" pitchFamily="34" charset="0"/>
              </a:rPr>
              <a:t>篇</a:t>
            </a:r>
            <a:r>
              <a:rPr lang="zh-CN" altLang="en-US" b="1" dirty="0">
                <a:solidFill>
                  <a:srgbClr val="FFFFFF"/>
                </a:solidFill>
                <a:latin typeface="微软雅黑" pitchFamily="34" charset="-122"/>
                <a:ea typeface="微软雅黑" pitchFamily="34" charset="-122"/>
                <a:cs typeface="Arial" pitchFamily="34" charset="0"/>
              </a:rPr>
              <a:t>。</a:t>
            </a:r>
            <a:endParaRPr lang="en-US" altLang="zh-CN" b="1" dirty="0">
              <a:solidFill>
                <a:srgbClr val="FFFFFF"/>
              </a:solidFill>
              <a:latin typeface="微软雅黑" pitchFamily="34" charset="-122"/>
              <a:ea typeface="微软雅黑" pitchFamily="34" charset="-122"/>
              <a:cs typeface="Arial" pitchFamily="34" charset="0"/>
            </a:endParaRPr>
          </a:p>
        </p:txBody>
      </p:sp>
      <p:sp>
        <p:nvSpPr>
          <p:cNvPr id="8" name="Rectangular Callout 7"/>
          <p:cNvSpPr/>
          <p:nvPr/>
        </p:nvSpPr>
        <p:spPr>
          <a:xfrm>
            <a:off x="7308304" y="1916832"/>
            <a:ext cx="1177597" cy="496824"/>
          </a:xfrm>
          <a:prstGeom prst="wedgeRectCallout">
            <a:avLst>
              <a:gd name="adj1" fmla="val 30737"/>
              <a:gd name="adj2" fmla="val -154245"/>
            </a:avLst>
          </a:prstGeom>
          <a:solidFill>
            <a:schemeClr val="bg1"/>
          </a:solidFill>
          <a:ln>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a:defRPr/>
            </a:pPr>
            <a:r>
              <a:rPr lang="en-US" sz="1400" b="1" dirty="0">
                <a:solidFill>
                  <a:srgbClr val="4B4B4B"/>
                </a:solidFill>
                <a:latin typeface="微软雅黑" pitchFamily="34" charset="-122"/>
                <a:ea typeface="微软雅黑" pitchFamily="34" charset="-122"/>
                <a:cs typeface="Arial" pitchFamily="34" charset="0"/>
              </a:rPr>
              <a:t>2017</a:t>
            </a:r>
            <a:r>
              <a:rPr lang="zh-CN" altLang="en-US" sz="1400" b="1" dirty="0" smtClean="0">
                <a:solidFill>
                  <a:srgbClr val="4B4B4B"/>
                </a:solidFill>
                <a:latin typeface="微软雅黑" pitchFamily="34" charset="-122"/>
                <a:ea typeface="微软雅黑" pitchFamily="34" charset="-122"/>
                <a:cs typeface="Arial" pitchFamily="34" charset="0"/>
              </a:rPr>
              <a:t>：</a:t>
            </a:r>
            <a:r>
              <a:rPr lang="en-US" altLang="zh-CN" sz="1400" b="1" dirty="0" smtClean="0">
                <a:solidFill>
                  <a:srgbClr val="4B4B4B"/>
                </a:solidFill>
                <a:latin typeface="微软雅黑" pitchFamily="34" charset="-122"/>
                <a:ea typeface="微软雅黑" pitchFamily="34" charset="-122"/>
                <a:cs typeface="Arial" pitchFamily="34" charset="0"/>
              </a:rPr>
              <a:t>878</a:t>
            </a:r>
            <a:endParaRPr lang="en-US" sz="1400" b="1" dirty="0">
              <a:solidFill>
                <a:srgbClr val="4B4B4B"/>
              </a:solidFill>
              <a:latin typeface="微软雅黑" pitchFamily="34" charset="-122"/>
              <a:ea typeface="微软雅黑" pitchFamily="34" charset="-122"/>
              <a:cs typeface="Arial" pitchFamily="34" charset="0"/>
            </a:endParaRPr>
          </a:p>
        </p:txBody>
      </p:sp>
      <p:sp>
        <p:nvSpPr>
          <p:cNvPr id="9" name="Rectangular Callout 8"/>
          <p:cNvSpPr/>
          <p:nvPr/>
        </p:nvSpPr>
        <p:spPr>
          <a:xfrm>
            <a:off x="2987824" y="3401417"/>
            <a:ext cx="1152128" cy="496824"/>
          </a:xfrm>
          <a:prstGeom prst="wedgeRectCallout">
            <a:avLst>
              <a:gd name="adj1" fmla="val 59301"/>
              <a:gd name="adj2" fmla="val 117389"/>
            </a:avLst>
          </a:prstGeom>
          <a:solidFill>
            <a:schemeClr val="bg1"/>
          </a:solidFill>
          <a:ln>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a:defRPr/>
            </a:pPr>
            <a:r>
              <a:rPr lang="en-US" sz="1400" b="1" dirty="0" smtClean="0">
                <a:solidFill>
                  <a:srgbClr val="4B4B4B"/>
                </a:solidFill>
                <a:latin typeface="微软雅黑" pitchFamily="34" charset="-122"/>
                <a:ea typeface="微软雅黑" pitchFamily="34" charset="-122"/>
                <a:cs typeface="Arial" pitchFamily="34" charset="0"/>
              </a:rPr>
              <a:t>2012</a:t>
            </a:r>
            <a:r>
              <a:rPr lang="zh-CN" altLang="en-US" sz="1400" b="1" dirty="0" smtClean="0">
                <a:solidFill>
                  <a:srgbClr val="4B4B4B"/>
                </a:solidFill>
                <a:latin typeface="微软雅黑" pitchFamily="34" charset="-122"/>
                <a:ea typeface="微软雅黑" pitchFamily="34" charset="-122"/>
                <a:cs typeface="Arial" pitchFamily="34" charset="0"/>
              </a:rPr>
              <a:t>：</a:t>
            </a:r>
            <a:r>
              <a:rPr lang="en-US" altLang="zh-CN" sz="1400" b="1" dirty="0" smtClean="0">
                <a:solidFill>
                  <a:srgbClr val="4B4B4B"/>
                </a:solidFill>
                <a:latin typeface="微软雅黑" pitchFamily="34" charset="-122"/>
                <a:ea typeface="微软雅黑" pitchFamily="34" charset="-122"/>
                <a:cs typeface="Arial" pitchFamily="34" charset="0"/>
              </a:rPr>
              <a:t>356</a:t>
            </a:r>
            <a:endParaRPr lang="en-US" sz="1400" b="1" dirty="0">
              <a:solidFill>
                <a:srgbClr val="4B4B4B"/>
              </a:solidFill>
              <a:latin typeface="微软雅黑" pitchFamily="34" charset="-122"/>
              <a:ea typeface="微软雅黑" pitchFamily="34" charset="-122"/>
              <a:cs typeface="Arial" pitchFamily="34" charset="0"/>
            </a:endParaRPr>
          </a:p>
        </p:txBody>
      </p:sp>
      <p:sp>
        <p:nvSpPr>
          <p:cNvPr id="10" name="Rectangular Callout 8"/>
          <p:cNvSpPr/>
          <p:nvPr/>
        </p:nvSpPr>
        <p:spPr>
          <a:xfrm>
            <a:off x="1259632" y="4365104"/>
            <a:ext cx="1152128" cy="523256"/>
          </a:xfrm>
          <a:prstGeom prst="wedgeRectCallout">
            <a:avLst>
              <a:gd name="adj1" fmla="val -51331"/>
              <a:gd name="adj2" fmla="val 133276"/>
            </a:avLst>
          </a:prstGeom>
          <a:solidFill>
            <a:schemeClr val="bg1"/>
          </a:solidFill>
          <a:ln>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a:defRPr/>
            </a:pPr>
            <a:r>
              <a:rPr lang="en-US" sz="1400" b="1" dirty="0" smtClean="0">
                <a:solidFill>
                  <a:srgbClr val="4B4B4B"/>
                </a:solidFill>
                <a:latin typeface="微软雅黑" pitchFamily="34" charset="-122"/>
                <a:ea typeface="微软雅黑" pitchFamily="34" charset="-122"/>
                <a:cs typeface="Arial" pitchFamily="34" charset="0"/>
              </a:rPr>
              <a:t>2008</a:t>
            </a:r>
            <a:r>
              <a:rPr lang="zh-CN" altLang="en-US" sz="1400" b="1" dirty="0" smtClean="0">
                <a:solidFill>
                  <a:srgbClr val="4B4B4B"/>
                </a:solidFill>
                <a:latin typeface="微软雅黑" pitchFamily="34" charset="-122"/>
                <a:ea typeface="微软雅黑" pitchFamily="34" charset="-122"/>
                <a:cs typeface="Arial" pitchFamily="34" charset="0"/>
              </a:rPr>
              <a:t>：</a:t>
            </a:r>
            <a:r>
              <a:rPr lang="en-US" altLang="zh-CN" sz="1400" b="1" dirty="0" smtClean="0">
                <a:solidFill>
                  <a:srgbClr val="4B4B4B"/>
                </a:solidFill>
                <a:latin typeface="微软雅黑" pitchFamily="34" charset="-122"/>
                <a:ea typeface="微软雅黑" pitchFamily="34" charset="-122"/>
                <a:cs typeface="Arial" pitchFamily="34" charset="0"/>
              </a:rPr>
              <a:t>153</a:t>
            </a:r>
            <a:endParaRPr lang="en-US" sz="1400" b="1" dirty="0">
              <a:solidFill>
                <a:srgbClr val="4B4B4B"/>
              </a:solidFill>
              <a:latin typeface="微软雅黑" pitchFamily="34" charset="-122"/>
              <a:ea typeface="微软雅黑" pitchFamily="34" charset="-122"/>
              <a:cs typeface="Arial" pitchFamily="34" charset="0"/>
            </a:endParaRPr>
          </a:p>
        </p:txBody>
      </p:sp>
    </p:spTree>
    <p:extLst>
      <p:ext uri="{BB962C8B-B14F-4D97-AF65-F5344CB8AC3E}">
        <p14:creationId xmlns:p14="http://schemas.microsoft.com/office/powerpoint/2010/main" val="292852002"/>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268" y="1525413"/>
            <a:ext cx="7415076" cy="4487539"/>
          </a:xfrm>
          <a:prstGeom prst="rect">
            <a:avLst/>
          </a:prstGeom>
        </p:spPr>
      </p:pic>
      <p:sp>
        <p:nvSpPr>
          <p:cNvPr id="2" name="标题 1"/>
          <p:cNvSpPr>
            <a:spLocks noGrp="1"/>
          </p:cNvSpPr>
          <p:nvPr>
            <p:ph type="title"/>
          </p:nvPr>
        </p:nvSpPr>
        <p:spPr>
          <a:xfrm>
            <a:off x="253268" y="272298"/>
            <a:ext cx="8185882" cy="486141"/>
          </a:xfrm>
        </p:spPr>
        <p:txBody>
          <a:bodyPr/>
          <a:lstStyle/>
          <a:p>
            <a:r>
              <a:rPr lang="en-US" altLang="zh-CN" sz="2400" b="1" dirty="0">
                <a:cs typeface="Arial" pitchFamily="34" charset="0"/>
              </a:rPr>
              <a:t>2008</a:t>
            </a:r>
            <a:r>
              <a:rPr lang="zh-CN" altLang="en-US" sz="2400" b="1" dirty="0">
                <a:cs typeface="Arial" pitchFamily="34" charset="0"/>
              </a:rPr>
              <a:t>至</a:t>
            </a:r>
            <a:r>
              <a:rPr lang="en-US" altLang="zh-CN" sz="2400" b="1" dirty="0">
                <a:cs typeface="Arial" pitchFamily="34" charset="0"/>
              </a:rPr>
              <a:t>2017</a:t>
            </a:r>
            <a:r>
              <a:rPr lang="zh-CN" altLang="en-US" sz="2400" b="1" dirty="0" smtClean="0">
                <a:cs typeface="Arial" pitchFamily="34" charset="0"/>
              </a:rPr>
              <a:t>年上海理工大学科研</a:t>
            </a:r>
            <a:r>
              <a:rPr lang="zh-CN" altLang="en-US" sz="2400" b="1" dirty="0">
                <a:cs typeface="Arial" pitchFamily="34" charset="0"/>
              </a:rPr>
              <a:t>论文的引文影响力表现和基准线对比</a:t>
            </a:r>
            <a:r>
              <a:rPr lang="en-US" sz="2400" b="1" dirty="0">
                <a:cs typeface="Arial" pitchFamily="34" charset="0"/>
              </a:rPr>
              <a:t/>
            </a:r>
            <a:br>
              <a:rPr lang="en-US" sz="2400" b="1" dirty="0">
                <a:cs typeface="Arial" pitchFamily="34" charset="0"/>
              </a:rPr>
            </a:br>
            <a:endParaRPr lang="zh-CN" altLang="en-US" sz="2400" b="1" dirty="0">
              <a:cs typeface="Arial" pitchFamily="34" charset="0"/>
            </a:endParaRPr>
          </a:p>
        </p:txBody>
      </p:sp>
      <p:cxnSp>
        <p:nvCxnSpPr>
          <p:cNvPr id="5" name="Straight Connector 4"/>
          <p:cNvCxnSpPr/>
          <p:nvPr/>
        </p:nvCxnSpPr>
        <p:spPr>
          <a:xfrm>
            <a:off x="253268" y="1219200"/>
            <a:ext cx="8629650"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9" name="Rectangle 6"/>
          <p:cNvSpPr>
            <a:spLocks noChangeArrowheads="1"/>
          </p:cNvSpPr>
          <p:nvPr/>
        </p:nvSpPr>
        <p:spPr bwMode="auto">
          <a:xfrm>
            <a:off x="6876256" y="1219200"/>
            <a:ext cx="2160240" cy="1823576"/>
          </a:xfrm>
          <a:prstGeom prst="rect">
            <a:avLst/>
          </a:prstGeom>
          <a:solidFill>
            <a:schemeClr val="accent5"/>
          </a:solidFill>
          <a:ln w="9525" cap="flat" cmpd="sng" algn="ctr">
            <a:solidFill>
              <a:schemeClr val="accent5"/>
            </a:solidFill>
            <a:prstDash val="solid"/>
            <a:headEnd/>
            <a:tailEnd/>
          </a:ln>
          <a:effectLst>
            <a:outerShdw blurRad="40000" dist="23000" dir="5400000" rotWithShape="0">
              <a:srgbClr val="000000">
                <a:alpha val="35000"/>
              </a:srgbClr>
            </a:outerShdw>
          </a:effectLst>
          <a:extLst/>
        </p:spPr>
        <p:txBody>
          <a:bodyPr wrap="square">
            <a:spAutoFit/>
          </a:bodyPr>
          <a:lstStyle/>
          <a:p>
            <a:pPr algn="just">
              <a:lnSpc>
                <a:spcPct val="125000"/>
              </a:lnSpc>
              <a:spcBef>
                <a:spcPct val="0"/>
              </a:spcBef>
              <a:defRPr/>
            </a:pPr>
            <a:r>
              <a:rPr lang="zh-CN" altLang="en-US" b="1" kern="0" dirty="0" smtClean="0">
                <a:solidFill>
                  <a:sysClr val="window" lastClr="FFFFFF"/>
                </a:solidFill>
                <a:latin typeface="微软雅黑" pitchFamily="34" charset="-122"/>
                <a:ea typeface="微软雅黑" pitchFamily="34" charset="-122"/>
                <a:cs typeface="Arial" pitchFamily="34" charset="0"/>
              </a:rPr>
              <a:t>上海理工大学的</a:t>
            </a:r>
            <a:r>
              <a:rPr lang="zh-CN" altLang="en-US" b="1" kern="0" dirty="0">
                <a:solidFill>
                  <a:sysClr val="window" lastClr="FFFFFF"/>
                </a:solidFill>
                <a:latin typeface="微软雅黑" pitchFamily="34" charset="-122"/>
                <a:ea typeface="微软雅黑" pitchFamily="34" charset="-122"/>
                <a:cs typeface="Arial" pitchFamily="34" charset="0"/>
              </a:rPr>
              <a:t>学科规范化引文影响力为</a:t>
            </a:r>
            <a:r>
              <a:rPr lang="en-US" altLang="zh-CN" b="1" kern="0" dirty="0" smtClean="0">
                <a:solidFill>
                  <a:sysClr val="window" lastClr="FFFFFF"/>
                </a:solidFill>
                <a:latin typeface="微软雅黑" pitchFamily="34" charset="-122"/>
                <a:ea typeface="微软雅黑" pitchFamily="34" charset="-122"/>
                <a:cs typeface="Arial" pitchFamily="34" charset="0"/>
              </a:rPr>
              <a:t>0.94</a:t>
            </a:r>
            <a:r>
              <a:rPr lang="zh-CN" altLang="en-US" b="1" kern="0" dirty="0" smtClean="0">
                <a:solidFill>
                  <a:sysClr val="window" lastClr="FFFFFF"/>
                </a:solidFill>
                <a:latin typeface="微软雅黑" pitchFamily="34" charset="-122"/>
                <a:ea typeface="微软雅黑" pitchFamily="34" charset="-122"/>
                <a:cs typeface="Arial" pitchFamily="34" charset="0"/>
              </a:rPr>
              <a:t>，</a:t>
            </a:r>
            <a:r>
              <a:rPr lang="zh-CN" altLang="en-US" b="1" kern="0" dirty="0">
                <a:solidFill>
                  <a:sysClr val="window" lastClr="FFFFFF"/>
                </a:solidFill>
                <a:latin typeface="微软雅黑" pitchFamily="34" charset="-122"/>
                <a:ea typeface="微软雅黑" pitchFamily="34" charset="-122"/>
                <a:cs typeface="Arial" pitchFamily="34" charset="0"/>
              </a:rPr>
              <a:t>接近中国大陆地区和全球平均水平。</a:t>
            </a:r>
            <a:endParaRPr lang="en-US" altLang="zh-CN" b="1" kern="0" dirty="0">
              <a:solidFill>
                <a:sysClr val="window" lastClr="FFFFFF"/>
              </a:solidFill>
              <a:latin typeface="微软雅黑" pitchFamily="34" charset="-122"/>
              <a:ea typeface="微软雅黑" pitchFamily="34" charset="-122"/>
              <a:cs typeface="Arial" pitchFamily="34" charset="0"/>
            </a:endParaRPr>
          </a:p>
        </p:txBody>
      </p:sp>
    </p:spTree>
    <p:extLst>
      <p:ext uri="{BB962C8B-B14F-4D97-AF65-F5344CB8AC3E}">
        <p14:creationId xmlns:p14="http://schemas.microsoft.com/office/powerpoint/2010/main" val="86617333"/>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876" y="1182300"/>
            <a:ext cx="6779740" cy="4825754"/>
          </a:xfrm>
          <a:prstGeom prst="rect">
            <a:avLst/>
          </a:prstGeom>
        </p:spPr>
      </p:pic>
      <p:sp>
        <p:nvSpPr>
          <p:cNvPr id="5" name="TextBox 4"/>
          <p:cNvSpPr txBox="1"/>
          <p:nvPr/>
        </p:nvSpPr>
        <p:spPr>
          <a:xfrm>
            <a:off x="135675" y="133350"/>
            <a:ext cx="8163708" cy="830997"/>
          </a:xfrm>
          <a:prstGeom prst="rect">
            <a:avLst/>
          </a:prstGeom>
        </p:spPr>
        <p:txBody>
          <a:bodyPr/>
          <a:lstStyle>
            <a:lvl1pPr defTabSz="457200">
              <a:spcBef>
                <a:spcPct val="0"/>
              </a:spcBef>
              <a:buNone/>
              <a:defRPr sz="2400" b="1">
                <a:solidFill>
                  <a:schemeClr val="accent1"/>
                </a:solidFill>
                <a:latin typeface="微软雅黑" panose="020B0503020204020204" pitchFamily="34" charset="-122"/>
                <a:ea typeface="微软雅黑" panose="020B0503020204020204" pitchFamily="34" charset="-122"/>
                <a:cs typeface="Arial" pitchFamily="34" charset="0"/>
              </a:defRPr>
            </a:lvl1pPr>
          </a:lstStyle>
          <a:p>
            <a:r>
              <a:rPr lang="zh-CN" altLang="en-US" dirty="0"/>
              <a:t>“十二五”与</a:t>
            </a:r>
            <a:r>
              <a:rPr lang="zh-CN" altLang="en-US" dirty="0" smtClean="0"/>
              <a:t>“十三五”上海理工大学科研</a:t>
            </a:r>
            <a:r>
              <a:rPr lang="zh-CN" altLang="en-US" dirty="0"/>
              <a:t>论文的引文影响力的变化趋势</a:t>
            </a:r>
          </a:p>
        </p:txBody>
      </p:sp>
      <p:cxnSp>
        <p:nvCxnSpPr>
          <p:cNvPr id="6" name="Straight Connector 5"/>
          <p:cNvCxnSpPr/>
          <p:nvPr/>
        </p:nvCxnSpPr>
        <p:spPr>
          <a:xfrm>
            <a:off x="232102" y="964347"/>
            <a:ext cx="8629650"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0" name="Rectangle 6"/>
          <p:cNvSpPr>
            <a:spLocks noChangeArrowheads="1"/>
          </p:cNvSpPr>
          <p:nvPr/>
        </p:nvSpPr>
        <p:spPr bwMode="auto">
          <a:xfrm>
            <a:off x="871966" y="1795344"/>
            <a:ext cx="3051962" cy="1131079"/>
          </a:xfrm>
          <a:prstGeom prst="rect">
            <a:avLst/>
          </a:prstGeom>
          <a:solidFill>
            <a:schemeClr val="accent5"/>
          </a:solidFill>
          <a:ln w="9525" cap="flat" cmpd="sng" algn="ctr">
            <a:solidFill>
              <a:schemeClr val="accent5"/>
            </a:solidFill>
            <a:prstDash val="solid"/>
            <a:headEnd/>
            <a:tailEnd/>
          </a:ln>
          <a:effectLst>
            <a:outerShdw blurRad="40000" dist="23000" dir="5400000" rotWithShape="0">
              <a:srgbClr val="000000">
                <a:alpha val="35000"/>
              </a:srgbClr>
            </a:outerShdw>
          </a:effectLst>
          <a:extLst/>
        </p:spPr>
        <p:txBody>
          <a:bodyPr wrap="square">
            <a:spAutoFit/>
          </a:bodyPr>
          <a:lstStyle/>
          <a:p>
            <a:pPr algn="just">
              <a:lnSpc>
                <a:spcPct val="125000"/>
              </a:lnSpc>
              <a:spcBef>
                <a:spcPct val="0"/>
              </a:spcBef>
              <a:defRPr/>
            </a:pPr>
            <a:r>
              <a:rPr lang="en-US" altLang="zh-CN" b="1" kern="0" dirty="0" smtClean="0">
                <a:solidFill>
                  <a:sysClr val="window" lastClr="FFFFFF"/>
                </a:solidFill>
                <a:latin typeface="微软雅黑" pitchFamily="34" charset="-122"/>
                <a:ea typeface="微软雅黑" pitchFamily="34" charset="-122"/>
                <a:cs typeface="Arial" pitchFamily="34" charset="0"/>
              </a:rPr>
              <a:t>2016</a:t>
            </a:r>
            <a:r>
              <a:rPr lang="zh-CN" altLang="en-US" b="1" kern="0" dirty="0" smtClean="0">
                <a:solidFill>
                  <a:sysClr val="window" lastClr="FFFFFF"/>
                </a:solidFill>
                <a:latin typeface="微软雅黑" pitchFamily="34" charset="-122"/>
                <a:ea typeface="微软雅黑" pitchFamily="34" charset="-122"/>
                <a:cs typeface="Arial" pitchFamily="34" charset="0"/>
              </a:rPr>
              <a:t>年，上海理工大学发表</a:t>
            </a:r>
            <a:r>
              <a:rPr lang="zh-CN" altLang="en-US" b="1" kern="0" dirty="0">
                <a:solidFill>
                  <a:sysClr val="window" lastClr="FFFFFF"/>
                </a:solidFill>
                <a:latin typeface="微软雅黑" pitchFamily="34" charset="-122"/>
                <a:ea typeface="微软雅黑" pitchFamily="34" charset="-122"/>
                <a:cs typeface="Arial" pitchFamily="34" charset="0"/>
              </a:rPr>
              <a:t>论文的学科规范化引文</a:t>
            </a:r>
            <a:r>
              <a:rPr lang="zh-CN" altLang="en-US" b="1" kern="0" dirty="0" smtClean="0">
                <a:solidFill>
                  <a:sysClr val="window" lastClr="FFFFFF"/>
                </a:solidFill>
                <a:latin typeface="微软雅黑" pitchFamily="34" charset="-122"/>
                <a:ea typeface="微软雅黑" pitchFamily="34" charset="-122"/>
                <a:cs typeface="Arial" pitchFamily="34" charset="0"/>
              </a:rPr>
              <a:t>影响力超过了全球</a:t>
            </a:r>
            <a:r>
              <a:rPr lang="zh-CN" altLang="en-US" b="1" kern="0" dirty="0">
                <a:solidFill>
                  <a:sysClr val="window" lastClr="FFFFFF"/>
                </a:solidFill>
                <a:latin typeface="微软雅黑" pitchFamily="34" charset="-122"/>
                <a:ea typeface="微软雅黑" pitchFamily="34" charset="-122"/>
                <a:cs typeface="Arial" pitchFamily="34" charset="0"/>
              </a:rPr>
              <a:t>基准值。</a:t>
            </a:r>
            <a:endParaRPr lang="en-US" altLang="zh-CN" b="1" kern="0" dirty="0">
              <a:solidFill>
                <a:sysClr val="window" lastClr="FFFFFF"/>
              </a:solidFill>
              <a:latin typeface="微软雅黑" pitchFamily="34" charset="-122"/>
              <a:ea typeface="微软雅黑" pitchFamily="34" charset="-122"/>
              <a:cs typeface="Arial" pitchFamily="34" charset="0"/>
            </a:endParaRPr>
          </a:p>
        </p:txBody>
      </p:sp>
      <p:cxnSp>
        <p:nvCxnSpPr>
          <p:cNvPr id="4" name="直接连接符 3">
            <a:extLst>
              <a:ext uri="{FF2B5EF4-FFF2-40B4-BE49-F238E27FC236}">
                <a16:creationId xmlns="" xmlns:a16="http://schemas.microsoft.com/office/drawing/2014/main" id="{6A6F0364-7000-4ECF-A255-611DD2BA2D5B}"/>
              </a:ext>
            </a:extLst>
          </p:cNvPr>
          <p:cNvCxnSpPr/>
          <p:nvPr/>
        </p:nvCxnSpPr>
        <p:spPr>
          <a:xfrm>
            <a:off x="4716016" y="964347"/>
            <a:ext cx="72008" cy="451875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03185131"/>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 y="998188"/>
            <a:ext cx="9144000" cy="4415327"/>
          </a:xfrm>
          <a:prstGeom prst="rect">
            <a:avLst/>
          </a:prstGeom>
        </p:spPr>
      </p:pic>
      <p:sp>
        <p:nvSpPr>
          <p:cNvPr id="5" name="Rectangle 4"/>
          <p:cNvSpPr/>
          <p:nvPr/>
        </p:nvSpPr>
        <p:spPr>
          <a:xfrm>
            <a:off x="4491830" y="3770524"/>
            <a:ext cx="1376314" cy="1568409"/>
          </a:xfrm>
          <a:prstGeom prst="rect">
            <a:avLst/>
          </a:prstGeom>
          <a:noFill/>
          <a:ln w="381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endParaRP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4876" y="904395"/>
            <a:ext cx="2031539" cy="5129406"/>
          </a:xfrm>
          <a:prstGeom prst="rect">
            <a:avLst/>
          </a:prstGeom>
        </p:spPr>
      </p:pic>
      <p:sp>
        <p:nvSpPr>
          <p:cNvPr id="7" name="Rectangle 6"/>
          <p:cNvSpPr/>
          <p:nvPr/>
        </p:nvSpPr>
        <p:spPr>
          <a:xfrm>
            <a:off x="1794876" y="4096283"/>
            <a:ext cx="2031539" cy="916893"/>
          </a:xfrm>
          <a:prstGeom prst="rect">
            <a:avLst/>
          </a:prstGeom>
          <a:noFill/>
          <a:ln w="381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endParaRPr>
          </a:p>
        </p:txBody>
      </p:sp>
      <p:sp>
        <p:nvSpPr>
          <p:cNvPr id="8" name="Rectangle 7"/>
          <p:cNvSpPr/>
          <p:nvPr/>
        </p:nvSpPr>
        <p:spPr>
          <a:xfrm>
            <a:off x="1794876" y="5097490"/>
            <a:ext cx="2031539" cy="923798"/>
          </a:xfrm>
          <a:prstGeom prst="rect">
            <a:avLst/>
          </a:prstGeom>
          <a:noFill/>
          <a:ln w="381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endParaRPr>
          </a:p>
        </p:txBody>
      </p:sp>
      <p:sp>
        <p:nvSpPr>
          <p:cNvPr id="9" name="Rectangle 6"/>
          <p:cNvSpPr/>
          <p:nvPr/>
        </p:nvSpPr>
        <p:spPr>
          <a:xfrm>
            <a:off x="1794876" y="2132856"/>
            <a:ext cx="2031539" cy="792088"/>
          </a:xfrm>
          <a:prstGeom prst="rect">
            <a:avLst/>
          </a:prstGeom>
          <a:noFill/>
          <a:ln w="381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endParaRPr>
          </a:p>
        </p:txBody>
      </p:sp>
    </p:spTree>
    <p:extLst>
      <p:ext uri="{BB962C8B-B14F-4D97-AF65-F5344CB8AC3E}">
        <p14:creationId xmlns:p14="http://schemas.microsoft.com/office/powerpoint/2010/main" val="1327841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3" presetClass="entr" presetSubtype="1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linds(horizontal)">
                                      <p:cBhvr>
                                        <p:cTn id="20" dur="500"/>
                                        <p:tgtEl>
                                          <p:spTgt spid="7"/>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linds(horizont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268" y="908720"/>
            <a:ext cx="6651750" cy="5201213"/>
          </a:xfrm>
          <a:prstGeom prst="rect">
            <a:avLst/>
          </a:prstGeom>
        </p:spPr>
      </p:pic>
      <p:sp>
        <p:nvSpPr>
          <p:cNvPr id="2" name="标题 1"/>
          <p:cNvSpPr>
            <a:spLocks noGrp="1"/>
          </p:cNvSpPr>
          <p:nvPr>
            <p:ph type="title"/>
          </p:nvPr>
        </p:nvSpPr>
        <p:spPr/>
        <p:txBody>
          <a:bodyPr/>
          <a:lstStyle/>
          <a:p>
            <a:r>
              <a:rPr lang="zh-CN" altLang="en-US" sz="2400" b="1" dirty="0" smtClean="0">
                <a:cs typeface="Arial" pitchFamily="34" charset="0"/>
              </a:rPr>
              <a:t>上海理工大学在</a:t>
            </a:r>
            <a:r>
              <a:rPr lang="en-US" altLang="zh-CN" sz="2400" b="1" dirty="0">
                <a:cs typeface="Arial" pitchFamily="34" charset="0"/>
              </a:rPr>
              <a:t>ESI 22</a:t>
            </a:r>
            <a:r>
              <a:rPr lang="zh-CN" altLang="en-US" sz="2400" b="1" dirty="0">
                <a:cs typeface="Arial" pitchFamily="34" charset="0"/>
              </a:rPr>
              <a:t>个学科中的产出规模</a:t>
            </a:r>
            <a:r>
              <a:rPr lang="en-US" sz="2400" b="1" dirty="0">
                <a:cs typeface="Arial" pitchFamily="34" charset="0"/>
              </a:rPr>
              <a:t/>
            </a:r>
            <a:br>
              <a:rPr lang="en-US" sz="2400" b="1" dirty="0">
                <a:cs typeface="Arial" pitchFamily="34" charset="0"/>
              </a:rPr>
            </a:br>
            <a:endParaRPr lang="zh-CN" altLang="en-US" sz="2400" b="1" dirty="0">
              <a:cs typeface="Arial" pitchFamily="34" charset="0"/>
            </a:endParaRPr>
          </a:p>
        </p:txBody>
      </p:sp>
      <p:cxnSp>
        <p:nvCxnSpPr>
          <p:cNvPr id="4" name="Straight Connector 3"/>
          <p:cNvCxnSpPr/>
          <p:nvPr/>
        </p:nvCxnSpPr>
        <p:spPr>
          <a:xfrm>
            <a:off x="126150" y="758439"/>
            <a:ext cx="8629650"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 name="文本框 2"/>
          <p:cNvSpPr txBox="1"/>
          <p:nvPr/>
        </p:nvSpPr>
        <p:spPr>
          <a:xfrm>
            <a:off x="6535648" y="1616302"/>
            <a:ext cx="2429645" cy="1477328"/>
          </a:xfrm>
          <a:prstGeom prst="rect">
            <a:avLst/>
          </a:prstGeom>
          <a:noFill/>
          <a:ln w="28575">
            <a:solidFill>
              <a:srgbClr val="92D050"/>
            </a:solidFill>
            <a:prstDash val="dash"/>
          </a:ln>
        </p:spPr>
        <p:txBody>
          <a:bodyPr wrap="square" rtlCol="0">
            <a:spAutoFit/>
          </a:bodyPr>
          <a:lstStyle/>
          <a:p>
            <a:pPr defTabSz="457200"/>
            <a:r>
              <a:rPr lang="zh-CN" altLang="en-US" b="1" dirty="0">
                <a:solidFill>
                  <a:srgbClr val="000000"/>
                </a:solidFill>
                <a:latin typeface="微软雅黑" panose="020B0503020204020204" pitchFamily="34" charset="-122"/>
                <a:ea typeface="微软雅黑" panose="020B0503020204020204" pitchFamily="34" charset="-122"/>
              </a:rPr>
              <a:t>查看</a:t>
            </a:r>
            <a:r>
              <a:rPr lang="en-US" altLang="zh-CN" b="1" dirty="0">
                <a:solidFill>
                  <a:srgbClr val="000000"/>
                </a:solidFill>
                <a:latin typeface="微软雅黑" panose="020B0503020204020204" pitchFamily="34" charset="-122"/>
                <a:ea typeface="微软雅黑" panose="020B0503020204020204" pitchFamily="34" charset="-122"/>
              </a:rPr>
              <a:t>ESI</a:t>
            </a:r>
            <a:r>
              <a:rPr lang="zh-CN" altLang="en-US" b="1" dirty="0">
                <a:solidFill>
                  <a:srgbClr val="000000"/>
                </a:solidFill>
                <a:latin typeface="微软雅黑" panose="020B0503020204020204" pitchFamily="34" charset="-122"/>
                <a:ea typeface="微软雅黑" panose="020B0503020204020204" pitchFamily="34" charset="-122"/>
              </a:rPr>
              <a:t>学科表现：</a:t>
            </a:r>
            <a:endParaRPr lang="en-US" altLang="zh-CN" b="1" dirty="0">
              <a:solidFill>
                <a:srgbClr val="000000"/>
              </a:solidFill>
              <a:latin typeface="微软雅黑" panose="020B0503020204020204" pitchFamily="34" charset="-122"/>
              <a:ea typeface="微软雅黑" panose="020B0503020204020204" pitchFamily="34" charset="-122"/>
            </a:endParaRPr>
          </a:p>
          <a:p>
            <a:pPr defTabSz="457200"/>
            <a:r>
              <a:rPr lang="zh-CN" altLang="en-US" dirty="0">
                <a:solidFill>
                  <a:srgbClr val="000000"/>
                </a:solidFill>
                <a:latin typeface="微软雅黑" panose="020B0503020204020204" pitchFamily="34" charset="-122"/>
                <a:ea typeface="微软雅黑" panose="020B0503020204020204" pitchFamily="34" charset="-122"/>
              </a:rPr>
              <a:t>出版年：</a:t>
            </a:r>
            <a:r>
              <a:rPr lang="en-US" altLang="zh-CN" dirty="0">
                <a:solidFill>
                  <a:srgbClr val="000000"/>
                </a:solidFill>
                <a:latin typeface="微软雅黑" panose="020B0503020204020204" pitchFamily="34" charset="-122"/>
                <a:ea typeface="微软雅黑" panose="020B0503020204020204" pitchFamily="34" charset="-122"/>
              </a:rPr>
              <a:t>2008-2018</a:t>
            </a:r>
          </a:p>
          <a:p>
            <a:pPr defTabSz="457200"/>
            <a:r>
              <a:rPr lang="zh-CN" altLang="en-US" dirty="0">
                <a:solidFill>
                  <a:srgbClr val="000000"/>
                </a:solidFill>
                <a:latin typeface="微软雅黑" panose="020B0503020204020204" pitchFamily="34" charset="-122"/>
                <a:ea typeface="微软雅黑" panose="020B0503020204020204" pitchFamily="34" charset="-122"/>
              </a:rPr>
              <a:t>学科分类体系：</a:t>
            </a:r>
            <a:r>
              <a:rPr lang="en-US" altLang="zh-CN" dirty="0">
                <a:solidFill>
                  <a:srgbClr val="000000"/>
                </a:solidFill>
                <a:latin typeface="微软雅黑" panose="020B0503020204020204" pitchFamily="34" charset="-122"/>
                <a:ea typeface="微软雅黑" panose="020B0503020204020204" pitchFamily="34" charset="-122"/>
              </a:rPr>
              <a:t>ESI</a:t>
            </a:r>
          </a:p>
          <a:p>
            <a:pPr defTabSz="457200"/>
            <a:r>
              <a:rPr lang="zh-CN" altLang="en-US" dirty="0">
                <a:solidFill>
                  <a:srgbClr val="000000"/>
                </a:solidFill>
                <a:latin typeface="微软雅黑" panose="020B0503020204020204" pitchFamily="34" charset="-122"/>
                <a:ea typeface="微软雅黑" panose="020B0503020204020204" pitchFamily="34" charset="-122"/>
              </a:rPr>
              <a:t>文献类型：</a:t>
            </a:r>
            <a:r>
              <a:rPr lang="en-US" altLang="zh-CN" dirty="0">
                <a:solidFill>
                  <a:srgbClr val="000000"/>
                </a:solidFill>
                <a:latin typeface="微软雅黑" panose="020B0503020204020204" pitchFamily="34" charset="-122"/>
                <a:ea typeface="微软雅黑" panose="020B0503020204020204" pitchFamily="34" charset="-122"/>
              </a:rPr>
              <a:t>Article</a:t>
            </a:r>
            <a:r>
              <a:rPr lang="zh-CN" altLang="en-US" dirty="0">
                <a:solidFill>
                  <a:srgbClr val="000000"/>
                </a:solidFill>
                <a:latin typeface="微软雅黑" panose="020B0503020204020204" pitchFamily="34" charset="-122"/>
                <a:ea typeface="微软雅黑" panose="020B0503020204020204" pitchFamily="34" charset="-122"/>
              </a:rPr>
              <a:t>和</a:t>
            </a:r>
            <a:r>
              <a:rPr lang="en-US" altLang="zh-CN" dirty="0">
                <a:solidFill>
                  <a:srgbClr val="000000"/>
                </a:solidFill>
                <a:latin typeface="微软雅黑" panose="020B0503020204020204" pitchFamily="34" charset="-122"/>
                <a:ea typeface="微软雅黑" panose="020B0503020204020204" pitchFamily="34" charset="-122"/>
              </a:rPr>
              <a:t>Review</a:t>
            </a:r>
            <a:endParaRPr lang="zh-CN" altLang="en-US" dirty="0">
              <a:solidFill>
                <a:srgbClr val="000000"/>
              </a:solidFill>
              <a:latin typeface="微软雅黑" panose="020B0503020204020204" pitchFamily="34" charset="-122"/>
              <a:ea typeface="微软雅黑" panose="020B0503020204020204" pitchFamily="34" charset="-122"/>
            </a:endParaRPr>
          </a:p>
        </p:txBody>
      </p:sp>
      <p:sp>
        <p:nvSpPr>
          <p:cNvPr id="7" name="Rectangle 6"/>
          <p:cNvSpPr>
            <a:spLocks noChangeArrowheads="1"/>
          </p:cNvSpPr>
          <p:nvPr/>
        </p:nvSpPr>
        <p:spPr bwMode="auto">
          <a:xfrm>
            <a:off x="6535648" y="3243911"/>
            <a:ext cx="2429645" cy="1477328"/>
          </a:xfrm>
          <a:prstGeom prst="rect">
            <a:avLst/>
          </a:prstGeom>
          <a:solidFill>
            <a:schemeClr val="accent5"/>
          </a:solidFill>
          <a:ln>
            <a:solidFill>
              <a:schemeClr val="accent5"/>
            </a:solidFill>
            <a:headEnd/>
            <a:tailEnd/>
          </a:ln>
          <a:extLst/>
        </p:spPr>
        <p:style>
          <a:lnRef idx="1">
            <a:schemeClr val="accent1"/>
          </a:lnRef>
          <a:fillRef idx="3">
            <a:schemeClr val="accent1"/>
          </a:fillRef>
          <a:effectRef idx="2">
            <a:schemeClr val="accent1"/>
          </a:effectRef>
          <a:fontRef idx="minor">
            <a:schemeClr val="lt1"/>
          </a:fontRef>
        </p:style>
        <p:txBody>
          <a:bodyPr wrap="square">
            <a:spAutoFit/>
          </a:bodyPr>
          <a:lstStyle/>
          <a:p>
            <a:pPr algn="just" defTabSz="457200">
              <a:lnSpc>
                <a:spcPct val="125000"/>
              </a:lnSpc>
              <a:spcBef>
                <a:spcPct val="0"/>
              </a:spcBef>
            </a:pPr>
            <a:r>
              <a:rPr lang="zh-CN" altLang="en-US" b="1" dirty="0">
                <a:solidFill>
                  <a:srgbClr val="FFFFFF"/>
                </a:solidFill>
                <a:latin typeface="微软雅黑" pitchFamily="34" charset="-122"/>
                <a:ea typeface="微软雅黑" pitchFamily="34" charset="-122"/>
                <a:cs typeface="Arial" pitchFamily="34" charset="0"/>
              </a:rPr>
              <a:t>物理学</a:t>
            </a:r>
            <a:r>
              <a:rPr lang="zh-CN" altLang="en-US" b="1" dirty="0" smtClean="0">
                <a:solidFill>
                  <a:srgbClr val="FFFFFF"/>
                </a:solidFill>
                <a:latin typeface="微软雅黑" pitchFamily="34" charset="-122"/>
                <a:ea typeface="微软雅黑" pitchFamily="34" charset="-122"/>
                <a:cs typeface="Arial" pitchFamily="34" charset="0"/>
              </a:rPr>
              <a:t>为上海理工大学产量</a:t>
            </a:r>
            <a:r>
              <a:rPr lang="zh-CN" altLang="en-US" b="1" dirty="0">
                <a:solidFill>
                  <a:srgbClr val="FFFFFF"/>
                </a:solidFill>
                <a:latin typeface="微软雅黑" pitchFamily="34" charset="-122"/>
                <a:ea typeface="微软雅黑" pitchFamily="34" charset="-122"/>
                <a:cs typeface="Arial" pitchFamily="34" charset="0"/>
              </a:rPr>
              <a:t>最高的学科；其次</a:t>
            </a:r>
            <a:r>
              <a:rPr lang="zh-CN" altLang="en-US" b="1" dirty="0" smtClean="0">
                <a:solidFill>
                  <a:srgbClr val="FFFFFF"/>
                </a:solidFill>
                <a:latin typeface="微软雅黑" pitchFamily="34" charset="-122"/>
                <a:ea typeface="微软雅黑" pitchFamily="34" charset="-122"/>
                <a:cs typeface="Arial" pitchFamily="34" charset="0"/>
              </a:rPr>
              <a:t>是工程学、化学、材料科学。</a:t>
            </a:r>
            <a:endParaRPr lang="en-US" altLang="zh-CN" b="1" dirty="0">
              <a:solidFill>
                <a:srgbClr val="FFFFFF"/>
              </a:solidFill>
              <a:latin typeface="微软雅黑" pitchFamily="34" charset="-122"/>
              <a:ea typeface="微软雅黑" pitchFamily="34" charset="-122"/>
              <a:cs typeface="Arial" pitchFamily="34" charset="0"/>
            </a:endParaRPr>
          </a:p>
        </p:txBody>
      </p:sp>
    </p:spTree>
    <p:extLst>
      <p:ext uri="{BB962C8B-B14F-4D97-AF65-F5344CB8AC3E}">
        <p14:creationId xmlns:p14="http://schemas.microsoft.com/office/powerpoint/2010/main" val="3947912949"/>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268" y="1382822"/>
            <a:ext cx="7199052" cy="4742787"/>
          </a:xfrm>
          <a:prstGeom prst="rect">
            <a:avLst/>
          </a:prstGeom>
        </p:spPr>
      </p:pic>
      <p:sp>
        <p:nvSpPr>
          <p:cNvPr id="2" name="标题 1"/>
          <p:cNvSpPr>
            <a:spLocks noGrp="1"/>
          </p:cNvSpPr>
          <p:nvPr>
            <p:ph type="title"/>
          </p:nvPr>
        </p:nvSpPr>
        <p:spPr>
          <a:xfrm>
            <a:off x="253268" y="272298"/>
            <a:ext cx="8385908" cy="486141"/>
          </a:xfrm>
        </p:spPr>
        <p:txBody>
          <a:bodyPr/>
          <a:lstStyle/>
          <a:p>
            <a:r>
              <a:rPr lang="zh-CN" altLang="en-US" sz="2400" b="1" dirty="0" smtClean="0">
                <a:cs typeface="Arial" pitchFamily="34" charset="0"/>
              </a:rPr>
              <a:t>上海理工大学在</a:t>
            </a:r>
            <a:r>
              <a:rPr lang="zh-CN" altLang="en-US" sz="2400" b="1" dirty="0">
                <a:cs typeface="Arial" pitchFamily="34" charset="0"/>
              </a:rPr>
              <a:t>论文产出最多的</a:t>
            </a:r>
            <a:r>
              <a:rPr lang="en-US" altLang="zh-CN" sz="2400" b="1" dirty="0">
                <a:cs typeface="Arial" pitchFamily="34" charset="0"/>
              </a:rPr>
              <a:t>10</a:t>
            </a:r>
            <a:r>
              <a:rPr lang="zh-CN" altLang="en-US" sz="2400" b="1" dirty="0">
                <a:cs typeface="Arial" pitchFamily="34" charset="0"/>
              </a:rPr>
              <a:t>个</a:t>
            </a:r>
            <a:r>
              <a:rPr lang="en-US" altLang="zh-CN" sz="2400" b="1" dirty="0">
                <a:cs typeface="Arial" pitchFamily="34" charset="0"/>
              </a:rPr>
              <a:t>ESI </a:t>
            </a:r>
            <a:r>
              <a:rPr lang="zh-CN" altLang="en-US" sz="2400" b="1" dirty="0">
                <a:cs typeface="Arial" pitchFamily="34" charset="0"/>
              </a:rPr>
              <a:t>学科中产出论文的影响力</a:t>
            </a:r>
          </a:p>
        </p:txBody>
      </p:sp>
      <p:cxnSp>
        <p:nvCxnSpPr>
          <p:cNvPr id="4" name="Straight Connector 3"/>
          <p:cNvCxnSpPr/>
          <p:nvPr/>
        </p:nvCxnSpPr>
        <p:spPr>
          <a:xfrm>
            <a:off x="253268" y="1200150"/>
            <a:ext cx="8629650"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 name="文本框 9"/>
          <p:cNvSpPr txBox="1"/>
          <p:nvPr/>
        </p:nvSpPr>
        <p:spPr>
          <a:xfrm>
            <a:off x="6089426" y="1664763"/>
            <a:ext cx="2386868" cy="1477328"/>
          </a:xfrm>
          <a:prstGeom prst="rect">
            <a:avLst/>
          </a:prstGeom>
          <a:noFill/>
          <a:ln w="28575">
            <a:solidFill>
              <a:srgbClr val="92D050"/>
            </a:solidFill>
            <a:prstDash val="dash"/>
          </a:ln>
        </p:spPr>
        <p:txBody>
          <a:bodyPr wrap="square" rtlCol="0">
            <a:spAutoFit/>
          </a:bodyPr>
          <a:lstStyle/>
          <a:p>
            <a:pPr defTabSz="457200"/>
            <a:r>
              <a:rPr lang="zh-CN" altLang="en-US" b="1" dirty="0">
                <a:solidFill>
                  <a:srgbClr val="000000"/>
                </a:solidFill>
                <a:latin typeface="微软雅黑" panose="020B0503020204020204" pitchFamily="34" charset="-122"/>
                <a:ea typeface="微软雅黑" panose="020B0503020204020204" pitchFamily="34" charset="-122"/>
              </a:rPr>
              <a:t>查看</a:t>
            </a:r>
            <a:r>
              <a:rPr lang="en-US" altLang="zh-CN" b="1" dirty="0">
                <a:solidFill>
                  <a:srgbClr val="000000"/>
                </a:solidFill>
                <a:latin typeface="微软雅黑" panose="020B0503020204020204" pitchFamily="34" charset="-122"/>
                <a:ea typeface="微软雅黑" panose="020B0503020204020204" pitchFamily="34" charset="-122"/>
              </a:rPr>
              <a:t>ESI</a:t>
            </a:r>
            <a:r>
              <a:rPr lang="zh-CN" altLang="en-US" b="1" dirty="0">
                <a:solidFill>
                  <a:srgbClr val="000000"/>
                </a:solidFill>
                <a:latin typeface="微软雅黑" panose="020B0503020204020204" pitchFamily="34" charset="-122"/>
                <a:ea typeface="微软雅黑" panose="020B0503020204020204" pitchFamily="34" charset="-122"/>
              </a:rPr>
              <a:t>学科表现：</a:t>
            </a:r>
            <a:endParaRPr lang="en-US" altLang="zh-CN" b="1" dirty="0">
              <a:solidFill>
                <a:srgbClr val="000000"/>
              </a:solidFill>
              <a:latin typeface="微软雅黑" panose="020B0503020204020204" pitchFamily="34" charset="-122"/>
              <a:ea typeface="微软雅黑" panose="020B0503020204020204" pitchFamily="34" charset="-122"/>
            </a:endParaRPr>
          </a:p>
          <a:p>
            <a:pPr defTabSz="457200"/>
            <a:r>
              <a:rPr lang="zh-CN" altLang="en-US" dirty="0">
                <a:solidFill>
                  <a:srgbClr val="000000"/>
                </a:solidFill>
                <a:latin typeface="微软雅黑" panose="020B0503020204020204" pitchFamily="34" charset="-122"/>
                <a:ea typeface="微软雅黑" panose="020B0503020204020204" pitchFamily="34" charset="-122"/>
              </a:rPr>
              <a:t>出版年：</a:t>
            </a:r>
            <a:r>
              <a:rPr lang="en-US" altLang="zh-CN" dirty="0">
                <a:solidFill>
                  <a:srgbClr val="000000"/>
                </a:solidFill>
                <a:latin typeface="微软雅黑" panose="020B0503020204020204" pitchFamily="34" charset="-122"/>
                <a:ea typeface="微软雅黑" panose="020B0503020204020204" pitchFamily="34" charset="-122"/>
              </a:rPr>
              <a:t>2008-2018</a:t>
            </a:r>
          </a:p>
          <a:p>
            <a:pPr defTabSz="457200"/>
            <a:r>
              <a:rPr lang="zh-CN" altLang="en-US" dirty="0">
                <a:solidFill>
                  <a:srgbClr val="000000"/>
                </a:solidFill>
                <a:latin typeface="微软雅黑" panose="020B0503020204020204" pitchFamily="34" charset="-122"/>
                <a:ea typeface="微软雅黑" panose="020B0503020204020204" pitchFamily="34" charset="-122"/>
              </a:rPr>
              <a:t>学科分类体系：</a:t>
            </a:r>
            <a:r>
              <a:rPr lang="en-US" altLang="zh-CN" dirty="0">
                <a:solidFill>
                  <a:srgbClr val="000000"/>
                </a:solidFill>
                <a:latin typeface="微软雅黑" panose="020B0503020204020204" pitchFamily="34" charset="-122"/>
                <a:ea typeface="微软雅黑" panose="020B0503020204020204" pitchFamily="34" charset="-122"/>
              </a:rPr>
              <a:t>ESI</a:t>
            </a:r>
          </a:p>
          <a:p>
            <a:pPr defTabSz="457200"/>
            <a:r>
              <a:rPr lang="zh-CN" altLang="en-US" dirty="0">
                <a:solidFill>
                  <a:srgbClr val="000000"/>
                </a:solidFill>
                <a:latin typeface="微软雅黑" panose="020B0503020204020204" pitchFamily="34" charset="-122"/>
                <a:ea typeface="微软雅黑" panose="020B0503020204020204" pitchFamily="34" charset="-122"/>
              </a:rPr>
              <a:t>文献类型：</a:t>
            </a:r>
            <a:r>
              <a:rPr lang="en-US" altLang="zh-CN" dirty="0">
                <a:solidFill>
                  <a:srgbClr val="000000"/>
                </a:solidFill>
                <a:latin typeface="微软雅黑" panose="020B0503020204020204" pitchFamily="34" charset="-122"/>
                <a:ea typeface="微软雅黑" panose="020B0503020204020204" pitchFamily="34" charset="-122"/>
              </a:rPr>
              <a:t>Article</a:t>
            </a:r>
            <a:r>
              <a:rPr lang="zh-CN" altLang="en-US" dirty="0">
                <a:solidFill>
                  <a:srgbClr val="000000"/>
                </a:solidFill>
                <a:latin typeface="微软雅黑" panose="020B0503020204020204" pitchFamily="34" charset="-122"/>
                <a:ea typeface="微软雅黑" panose="020B0503020204020204" pitchFamily="34" charset="-122"/>
              </a:rPr>
              <a:t>和</a:t>
            </a:r>
            <a:r>
              <a:rPr lang="en-US" altLang="zh-CN" dirty="0">
                <a:solidFill>
                  <a:srgbClr val="000000"/>
                </a:solidFill>
                <a:latin typeface="微软雅黑" panose="020B0503020204020204" pitchFamily="34" charset="-122"/>
                <a:ea typeface="微软雅黑" panose="020B0503020204020204" pitchFamily="34" charset="-122"/>
              </a:rPr>
              <a:t>Review</a:t>
            </a:r>
            <a:endParaRPr lang="zh-CN" altLang="en-US" dirty="0">
              <a:solidFill>
                <a:srgbClr val="000000"/>
              </a:solidFill>
              <a:latin typeface="微软雅黑" panose="020B0503020204020204" pitchFamily="34" charset="-122"/>
              <a:ea typeface="微软雅黑" panose="020B0503020204020204" pitchFamily="34" charset="-122"/>
            </a:endParaRPr>
          </a:p>
        </p:txBody>
      </p:sp>
      <p:sp>
        <p:nvSpPr>
          <p:cNvPr id="7" name="Rectangle 6"/>
          <p:cNvSpPr>
            <a:spLocks noChangeArrowheads="1"/>
          </p:cNvSpPr>
          <p:nvPr/>
        </p:nvSpPr>
        <p:spPr bwMode="auto">
          <a:xfrm>
            <a:off x="6089426" y="4293096"/>
            <a:ext cx="2386868" cy="1131079"/>
          </a:xfrm>
          <a:prstGeom prst="rect">
            <a:avLst/>
          </a:prstGeom>
          <a:solidFill>
            <a:schemeClr val="accent5"/>
          </a:solidFill>
          <a:ln>
            <a:solidFill>
              <a:schemeClr val="accent5"/>
            </a:solidFill>
            <a:headEnd/>
            <a:tailEnd/>
          </a:ln>
          <a:extLst/>
        </p:spPr>
        <p:style>
          <a:lnRef idx="1">
            <a:schemeClr val="accent1"/>
          </a:lnRef>
          <a:fillRef idx="3">
            <a:schemeClr val="accent1"/>
          </a:fillRef>
          <a:effectRef idx="2">
            <a:schemeClr val="accent1"/>
          </a:effectRef>
          <a:fontRef idx="minor">
            <a:schemeClr val="lt1"/>
          </a:fontRef>
        </p:style>
        <p:txBody>
          <a:bodyPr wrap="square">
            <a:spAutoFit/>
          </a:bodyPr>
          <a:lstStyle/>
          <a:p>
            <a:pPr algn="just" defTabSz="457200">
              <a:lnSpc>
                <a:spcPct val="125000"/>
              </a:lnSpc>
              <a:spcBef>
                <a:spcPct val="0"/>
              </a:spcBef>
            </a:pPr>
            <a:r>
              <a:rPr lang="zh-CN" altLang="en-US" b="1" dirty="0" smtClean="0">
                <a:solidFill>
                  <a:srgbClr val="FFFFFF"/>
                </a:solidFill>
                <a:latin typeface="微软雅黑" pitchFamily="34" charset="-122"/>
                <a:ea typeface="微软雅黑" pitchFamily="34" charset="-122"/>
                <a:cs typeface="Arial" pitchFamily="34" charset="0"/>
              </a:rPr>
              <a:t>上海理工大学</a:t>
            </a:r>
            <a:r>
              <a:rPr lang="en-US" altLang="zh-CN" b="1" dirty="0" smtClean="0">
                <a:solidFill>
                  <a:srgbClr val="FFFFFF"/>
                </a:solidFill>
                <a:latin typeface="微软雅黑" pitchFamily="34" charset="-122"/>
                <a:ea typeface="微软雅黑" pitchFamily="34" charset="-122"/>
                <a:cs typeface="Arial" pitchFamily="34" charset="0"/>
              </a:rPr>
              <a:t>CNCI</a:t>
            </a:r>
            <a:r>
              <a:rPr lang="zh-CN" altLang="en-US" b="1" dirty="0">
                <a:solidFill>
                  <a:srgbClr val="FFFFFF"/>
                </a:solidFill>
                <a:latin typeface="微软雅黑" pitchFamily="34" charset="-122"/>
                <a:ea typeface="微软雅黑" pitchFamily="34" charset="-122"/>
                <a:cs typeface="Arial" pitchFamily="34" charset="0"/>
              </a:rPr>
              <a:t>值相对较高的学科</a:t>
            </a:r>
            <a:r>
              <a:rPr lang="zh-CN" altLang="en-US" b="1" dirty="0" smtClean="0">
                <a:solidFill>
                  <a:srgbClr val="FFFFFF"/>
                </a:solidFill>
                <a:latin typeface="微软雅黑" pitchFamily="34" charset="-122"/>
                <a:ea typeface="微软雅黑" pitchFamily="34" charset="-122"/>
                <a:cs typeface="Arial" pitchFamily="34" charset="0"/>
              </a:rPr>
              <a:t>为计算机科学和材料科学。</a:t>
            </a:r>
            <a:endParaRPr lang="en-US" altLang="zh-CN" b="1" dirty="0">
              <a:solidFill>
                <a:srgbClr val="FFFFFF"/>
              </a:solidFill>
              <a:latin typeface="微软雅黑" pitchFamily="34" charset="-122"/>
              <a:ea typeface="微软雅黑" pitchFamily="34" charset="-122"/>
              <a:cs typeface="Arial" pitchFamily="34" charset="0"/>
            </a:endParaRPr>
          </a:p>
        </p:txBody>
      </p:sp>
      <p:cxnSp>
        <p:nvCxnSpPr>
          <p:cNvPr id="8" name="直接连接符 7">
            <a:extLst>
              <a:ext uri="{FF2B5EF4-FFF2-40B4-BE49-F238E27FC236}">
                <a16:creationId xmlns="" xmlns:a16="http://schemas.microsoft.com/office/drawing/2014/main" id="{6A6F0364-7000-4ECF-A255-611DD2BA2D5B}"/>
              </a:ext>
            </a:extLst>
          </p:cNvPr>
          <p:cNvCxnSpPr/>
          <p:nvPr/>
        </p:nvCxnSpPr>
        <p:spPr>
          <a:xfrm>
            <a:off x="4355976" y="1431407"/>
            <a:ext cx="0" cy="437385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12047870"/>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67544" y="260648"/>
            <a:ext cx="8390828" cy="399311"/>
          </a:xfrm>
          <a:extLst/>
        </p:spPr>
        <p:txBody>
          <a:bodyPr/>
          <a:lstStyle/>
          <a:p>
            <a:r>
              <a:rPr lang="zh-CN" altLang="en-US" dirty="0" smtClean="0">
                <a:solidFill>
                  <a:schemeClr val="accent1"/>
                </a:solidFill>
                <a:latin typeface="微软雅黑" panose="020B0503020204020204" pitchFamily="34" charset="-122"/>
                <a:ea typeface="微软雅黑" panose="020B0503020204020204" pitchFamily="34" charset="-122"/>
                <a:cs typeface="Arial" pitchFamily="34" charset="0"/>
              </a:rPr>
              <a:t>上海理工大学</a:t>
            </a:r>
            <a:r>
              <a:rPr lang="en-US" altLang="zh-CN" dirty="0" smtClean="0">
                <a:solidFill>
                  <a:schemeClr val="accent1"/>
                </a:solidFill>
                <a:latin typeface="微软雅黑" panose="020B0503020204020204" pitchFamily="34" charset="-122"/>
                <a:ea typeface="微软雅黑" panose="020B0503020204020204" pitchFamily="34" charset="-122"/>
                <a:cs typeface="Arial" pitchFamily="34" charset="0"/>
              </a:rPr>
              <a:t>ESI</a:t>
            </a:r>
            <a:r>
              <a:rPr lang="zh-CN" altLang="en-US" dirty="0">
                <a:solidFill>
                  <a:schemeClr val="accent1"/>
                </a:solidFill>
                <a:latin typeface="微软雅黑" panose="020B0503020204020204" pitchFamily="34" charset="-122"/>
                <a:ea typeface="微软雅黑" panose="020B0503020204020204" pitchFamily="34" charset="-122"/>
                <a:cs typeface="Arial" pitchFamily="34" charset="0"/>
              </a:rPr>
              <a:t>潜力学科分析</a:t>
            </a:r>
            <a:endParaRPr lang="en-US" dirty="0">
              <a:solidFill>
                <a:schemeClr val="accent1"/>
              </a:solidFill>
              <a:latin typeface="微软雅黑" panose="020B0503020204020204" pitchFamily="34" charset="-122"/>
              <a:ea typeface="微软雅黑" panose="020B0503020204020204" pitchFamily="34" charset="-122"/>
              <a:cs typeface="Arial" pitchFamily="34" charset="0"/>
              <a:sym typeface="+mn-lt"/>
            </a:endParaRPr>
          </a:p>
        </p:txBody>
      </p:sp>
      <p:cxnSp>
        <p:nvCxnSpPr>
          <p:cNvPr id="4" name="Straight Connector 3"/>
          <p:cNvCxnSpPr/>
          <p:nvPr/>
        </p:nvCxnSpPr>
        <p:spPr>
          <a:xfrm>
            <a:off x="228722" y="764704"/>
            <a:ext cx="8629650"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aphicFrame>
        <p:nvGraphicFramePr>
          <p:cNvPr id="8" name="Chart 1">
            <a:extLst>
              <a:ext uri="{FF2B5EF4-FFF2-40B4-BE49-F238E27FC236}">
                <a16:creationId xmlns:xdr="http://schemas.openxmlformats.org/drawingml/2006/spreadsheetDrawing" xmlns="" xmlns:a16="http://schemas.microsoft.com/office/drawing/2014/main" xmlns:lc="http://schemas.openxmlformats.org/drawingml/2006/lockedCanvas" id="{00000000-0008-0000-0800-000002000000}"/>
              </a:ext>
            </a:extLst>
          </p:cNvPr>
          <p:cNvGraphicFramePr>
            <a:graphicFrameLocks/>
          </p:cNvGraphicFramePr>
          <p:nvPr>
            <p:extLst>
              <p:ext uri="{D42A27DB-BD31-4B8C-83A1-F6EECF244321}">
                <p14:modId xmlns:p14="http://schemas.microsoft.com/office/powerpoint/2010/main" val="405420723"/>
              </p:ext>
            </p:extLst>
          </p:nvPr>
        </p:nvGraphicFramePr>
        <p:xfrm>
          <a:off x="467544" y="1268760"/>
          <a:ext cx="8064896" cy="453650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378167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548" y="0"/>
            <a:ext cx="9146547" cy="2981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65513" y="2795349"/>
            <a:ext cx="8382949" cy="4062651"/>
          </a:xfrm>
          <a:prstGeom prst="rect">
            <a:avLst/>
          </a:prstGeom>
          <a:noFill/>
        </p:spPr>
        <p:txBody>
          <a:bodyPr wrap="square" rtlCol="0">
            <a:spAutoFit/>
          </a:bodyPr>
          <a:lstStyle/>
          <a:p>
            <a:pPr eaLnBrk="0" fontAlgn="base" hangingPunct="0">
              <a:spcBef>
                <a:spcPct val="0"/>
              </a:spcBef>
              <a:spcAft>
                <a:spcPct val="0"/>
              </a:spcAft>
            </a:pPr>
            <a:r>
              <a:rPr lang="en-US" altLang="zh-CN" dirty="0">
                <a:solidFill>
                  <a:srgbClr val="000000"/>
                </a:solidFill>
                <a:latin typeface="微软雅黑" panose="020B0503020204020204" pitchFamily="34" charset="-122"/>
                <a:ea typeface="微软雅黑" panose="020B0503020204020204" pitchFamily="34" charset="-122"/>
              </a:rPr>
              <a:t>2017-09-21</a:t>
            </a:r>
            <a:r>
              <a:rPr lang="zh-CN" altLang="en-US" dirty="0">
                <a:solidFill>
                  <a:srgbClr val="000000"/>
                </a:solidFill>
                <a:latin typeface="微软雅黑" panose="020B0503020204020204" pitchFamily="34" charset="-122"/>
                <a:ea typeface="微软雅黑" panose="020B0503020204020204" pitchFamily="34" charset="-122"/>
              </a:rPr>
              <a:t>　来源：教育部</a:t>
            </a:r>
            <a:endParaRPr lang="en-US" altLang="zh-CN" b="1" dirty="0">
              <a:solidFill>
                <a:srgbClr val="000000"/>
              </a:solidFill>
              <a:latin typeface="微软雅黑" panose="020B0503020204020204" pitchFamily="34" charset="-122"/>
              <a:ea typeface="微软雅黑" panose="020B0503020204020204" pitchFamily="34" charset="-122"/>
            </a:endParaRPr>
          </a:p>
          <a:p>
            <a:pPr eaLnBrk="0" fontAlgn="base" hangingPunct="0">
              <a:spcBef>
                <a:spcPct val="0"/>
              </a:spcBef>
              <a:spcAft>
                <a:spcPct val="0"/>
              </a:spcAft>
            </a:pPr>
            <a:r>
              <a:rPr lang="en-US" altLang="zh-CN" sz="2400" b="1" dirty="0">
                <a:solidFill>
                  <a:srgbClr val="4900D1"/>
                </a:solidFill>
                <a:latin typeface="微软雅黑" panose="020B0503020204020204" pitchFamily="34" charset="-122"/>
                <a:ea typeface="微软雅黑" panose="020B0503020204020204" pitchFamily="34" charset="-122"/>
              </a:rPr>
              <a:t>2</a:t>
            </a:r>
            <a:r>
              <a:rPr lang="zh-CN" altLang="en-US" sz="2400" b="1" dirty="0">
                <a:solidFill>
                  <a:srgbClr val="4900D1"/>
                </a:solidFill>
                <a:latin typeface="微软雅黑" panose="020B0503020204020204" pitchFamily="34" charset="-122"/>
                <a:ea typeface="微软雅黑" panose="020B0503020204020204" pitchFamily="34" charset="-122"/>
              </a:rPr>
              <a:t>．“双一流”建设高校及建设学科是如何遴选认定的？</a:t>
            </a:r>
            <a:endParaRPr lang="en-US" altLang="zh-CN" sz="2400" b="1" dirty="0">
              <a:solidFill>
                <a:srgbClr val="4900D1"/>
              </a:solidFill>
              <a:latin typeface="微软雅黑" panose="020B0503020204020204" pitchFamily="34" charset="-122"/>
              <a:ea typeface="微软雅黑" panose="020B0503020204020204" pitchFamily="34" charset="-122"/>
            </a:endParaRPr>
          </a:p>
          <a:p>
            <a:pPr eaLnBrk="0" fontAlgn="base" hangingPunct="0">
              <a:spcBef>
                <a:spcPct val="0"/>
              </a:spcBef>
              <a:spcAft>
                <a:spcPct val="0"/>
              </a:spcAft>
            </a:pPr>
            <a:endParaRPr lang="en-US" altLang="zh-CN" dirty="0">
              <a:solidFill>
                <a:srgbClr val="000000"/>
              </a:solidFill>
              <a:latin typeface="微软雅黑" panose="020B0503020204020204" pitchFamily="34" charset="-122"/>
              <a:ea typeface="微软雅黑" panose="020B0503020204020204" pitchFamily="34" charset="-122"/>
            </a:endParaRPr>
          </a:p>
          <a:p>
            <a:pPr eaLnBrk="0" fontAlgn="base" hangingPunct="0">
              <a:spcBef>
                <a:spcPct val="0"/>
              </a:spcBef>
              <a:spcAft>
                <a:spcPct val="0"/>
              </a:spcAft>
            </a:pPr>
            <a:r>
              <a:rPr lang="zh-CN" altLang="en-US" dirty="0">
                <a:solidFill>
                  <a:srgbClr val="000000"/>
                </a:solidFill>
                <a:latin typeface="微软雅黑" panose="020B0503020204020204" pitchFamily="34" charset="-122"/>
                <a:ea typeface="微软雅黑" panose="020B0503020204020204" pitchFamily="34" charset="-122"/>
              </a:rPr>
              <a:t>答：。。。</a:t>
            </a:r>
            <a:endParaRPr lang="en-US" altLang="zh-CN" dirty="0">
              <a:solidFill>
                <a:srgbClr val="000000"/>
              </a:solidFill>
              <a:latin typeface="微软雅黑" panose="020B0503020204020204" pitchFamily="34" charset="-122"/>
              <a:ea typeface="微软雅黑" panose="020B0503020204020204" pitchFamily="34" charset="-122"/>
            </a:endParaRPr>
          </a:p>
          <a:p>
            <a:pPr eaLnBrk="0" fontAlgn="base" hangingPunct="0">
              <a:spcBef>
                <a:spcPct val="0"/>
              </a:spcBef>
              <a:spcAft>
                <a:spcPct val="0"/>
              </a:spcAft>
            </a:pPr>
            <a:r>
              <a:rPr lang="zh-CN" altLang="en-US" dirty="0">
                <a:solidFill>
                  <a:srgbClr val="000000"/>
                </a:solidFill>
                <a:latin typeface="微软雅黑" panose="020B0503020204020204" pitchFamily="34" charset="-122"/>
                <a:ea typeface="微软雅黑" panose="020B0503020204020204" pitchFamily="34" charset="-122"/>
              </a:rPr>
              <a:t>一是坚持中国特色、世界一流。落实“四个服务”要求，加强党的领导，贯彻党的教育方针。。。</a:t>
            </a:r>
            <a:endParaRPr lang="en-US" altLang="zh-CN" dirty="0">
              <a:solidFill>
                <a:srgbClr val="000000"/>
              </a:solidFill>
              <a:latin typeface="微软雅黑" panose="020B0503020204020204" pitchFamily="34" charset="-122"/>
              <a:ea typeface="微软雅黑" panose="020B0503020204020204" pitchFamily="34" charset="-122"/>
            </a:endParaRPr>
          </a:p>
          <a:p>
            <a:pPr eaLnBrk="0" fontAlgn="base" hangingPunct="0">
              <a:spcBef>
                <a:spcPct val="0"/>
              </a:spcBef>
              <a:spcAft>
                <a:spcPct val="0"/>
              </a:spcAft>
            </a:pPr>
            <a:r>
              <a:rPr lang="zh-CN" altLang="en-US" dirty="0">
                <a:solidFill>
                  <a:srgbClr val="000000"/>
                </a:solidFill>
                <a:latin typeface="微软雅黑" panose="020B0503020204020204" pitchFamily="34" charset="-122"/>
                <a:ea typeface="微软雅黑" panose="020B0503020204020204" pitchFamily="34" charset="-122"/>
              </a:rPr>
              <a:t>第二步，依托专家委员会，以学科为基础，确定遴选认定标准，产生拟建设高校名单及拟建设学科。具体分为</a:t>
            </a:r>
            <a:r>
              <a:rPr lang="zh-CN" altLang="en-US" b="1" u="sng" dirty="0">
                <a:solidFill>
                  <a:srgbClr val="6817FF"/>
                </a:solidFill>
                <a:latin typeface="微软雅黑" panose="020B0503020204020204" pitchFamily="34" charset="-122"/>
                <a:ea typeface="微软雅黑" panose="020B0503020204020204" pitchFamily="34" charset="-122"/>
              </a:rPr>
              <a:t>三个环节</a:t>
            </a:r>
            <a:r>
              <a:rPr lang="zh-CN" altLang="en-US" dirty="0">
                <a:solidFill>
                  <a:srgbClr val="000000"/>
                </a:solidFill>
                <a:latin typeface="微软雅黑" panose="020B0503020204020204" pitchFamily="34" charset="-122"/>
                <a:ea typeface="微软雅黑" panose="020B0503020204020204" pitchFamily="34" charset="-122"/>
              </a:rPr>
              <a:t>：首先，</a:t>
            </a:r>
            <a:r>
              <a:rPr lang="zh-CN" altLang="en-US" b="1" u="sng" dirty="0">
                <a:solidFill>
                  <a:srgbClr val="6817FF"/>
                </a:solidFill>
                <a:latin typeface="微软雅黑" panose="020B0503020204020204" pitchFamily="34" charset="-122"/>
                <a:ea typeface="微软雅黑" panose="020B0503020204020204" pitchFamily="34" charset="-122"/>
              </a:rPr>
              <a:t>综合考虑有关第三方评价的权威性、影响力及高校认可度，论证确定采用的第三方评价结果</a:t>
            </a:r>
            <a:r>
              <a:rPr lang="zh-CN" altLang="en-US" dirty="0">
                <a:solidFill>
                  <a:srgbClr val="6817FF"/>
                </a:solidFill>
                <a:latin typeface="微软雅黑" panose="020B0503020204020204" pitchFamily="34" charset="-122"/>
                <a:ea typeface="微软雅黑" panose="020B0503020204020204" pitchFamily="34" charset="-122"/>
              </a:rPr>
              <a:t>；</a:t>
            </a:r>
            <a:r>
              <a:rPr lang="zh-CN" altLang="en-US" dirty="0">
                <a:solidFill>
                  <a:srgbClr val="000000"/>
                </a:solidFill>
                <a:latin typeface="微软雅黑" panose="020B0503020204020204" pitchFamily="34" charset="-122"/>
                <a:ea typeface="微软雅黑" panose="020B0503020204020204" pitchFamily="34" charset="-122"/>
              </a:rPr>
              <a:t>然后，以中国特色学科评价为主，特别是反映人才培养和学科水平的评价，酌情参考国际评价，统筹考虑国家战略、行业区域急需、不可替代性等因素，论证形成一流学科建设高校认定标准；最后，根据认定标准，遴选产生</a:t>
            </a:r>
            <a:r>
              <a:rPr lang="en-US" altLang="zh-CN" dirty="0">
                <a:solidFill>
                  <a:srgbClr val="000000"/>
                </a:solidFill>
                <a:latin typeface="微软雅黑" panose="020B0503020204020204" pitchFamily="34" charset="-122"/>
                <a:ea typeface="微软雅黑" panose="020B0503020204020204" pitchFamily="34" charset="-122"/>
              </a:rPr>
              <a:t>137</a:t>
            </a:r>
            <a:r>
              <a:rPr lang="zh-CN" altLang="en-US" dirty="0">
                <a:solidFill>
                  <a:srgbClr val="000000"/>
                </a:solidFill>
                <a:latin typeface="微软雅黑" panose="020B0503020204020204" pitchFamily="34" charset="-122"/>
                <a:ea typeface="微软雅黑" panose="020B0503020204020204" pitchFamily="34" charset="-122"/>
              </a:rPr>
              <a:t>所一流学科建设高校建议名单，随之对应产生了拟建设学科。</a:t>
            </a:r>
            <a:endParaRPr lang="en-US" altLang="zh-CN" dirty="0">
              <a:solidFill>
                <a:srgbClr val="000000"/>
              </a:solidFill>
              <a:latin typeface="微软雅黑" panose="020B0503020204020204" pitchFamily="34" charset="-122"/>
              <a:ea typeface="微软雅黑" panose="020B0503020204020204" pitchFamily="34" charset="-122"/>
            </a:endParaRPr>
          </a:p>
          <a:p>
            <a:pPr eaLnBrk="0" fontAlgn="base" hangingPunct="0">
              <a:spcBef>
                <a:spcPct val="0"/>
              </a:spcBef>
              <a:spcAft>
                <a:spcPct val="0"/>
              </a:spcAft>
            </a:pPr>
            <a:r>
              <a:rPr lang="zh-CN" altLang="en-US" dirty="0">
                <a:solidFill>
                  <a:srgbClr val="000000"/>
                </a:solidFill>
                <a:latin typeface="微软雅黑" panose="020B0503020204020204" pitchFamily="34" charset="-122"/>
                <a:ea typeface="微软雅黑" panose="020B0503020204020204" pitchFamily="34" charset="-122"/>
              </a:rPr>
              <a:t>。。。</a:t>
            </a:r>
          </a:p>
        </p:txBody>
      </p:sp>
    </p:spTree>
    <p:extLst>
      <p:ext uri="{BB962C8B-B14F-4D97-AF65-F5344CB8AC3E}">
        <p14:creationId xmlns:p14="http://schemas.microsoft.com/office/powerpoint/2010/main" val="20789686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1220624" y="514642"/>
            <a:ext cx="7239808" cy="399311"/>
          </a:xfrm>
          <a:prstGeom prst="rect">
            <a:avLst/>
          </a:prstGeom>
        </p:spPr>
        <p:txBody>
          <a:bodyPr>
            <a:noAutofit/>
          </a:bodyPr>
          <a:lstStyle/>
          <a:p>
            <a:pPr algn="ctr"/>
            <a:r>
              <a:rPr lang="zh-CN" altLang="en-US" sz="2900" b="1" dirty="0" smtClean="0">
                <a:solidFill>
                  <a:schemeClr val="bg2"/>
                </a:solidFill>
                <a:ea typeface="微软雅黑" panose="020B0503020204020204" pitchFamily="34" charset="-122"/>
              </a:rPr>
              <a:t>如何计算</a:t>
            </a:r>
            <a:r>
              <a:rPr lang="en-US" altLang="zh-CN" sz="2900" b="1" dirty="0" smtClean="0">
                <a:solidFill>
                  <a:schemeClr val="bg2"/>
                </a:solidFill>
                <a:ea typeface="微软雅黑" panose="020B0503020204020204" pitchFamily="34" charset="-122"/>
              </a:rPr>
              <a:t>ESI</a:t>
            </a:r>
            <a:r>
              <a:rPr lang="zh-CN" altLang="en-US" sz="2900" b="1" dirty="0" smtClean="0">
                <a:solidFill>
                  <a:schemeClr val="bg2"/>
                </a:solidFill>
                <a:ea typeface="微软雅黑" panose="020B0503020204020204" pitchFamily="34" charset="-122"/>
              </a:rPr>
              <a:t>学科潜力值？</a:t>
            </a:r>
            <a:r>
              <a:rPr lang="en-US" altLang="zh-CN" sz="2900" b="1" dirty="0" smtClean="0">
                <a:solidFill>
                  <a:schemeClr val="bg2"/>
                </a:solidFill>
                <a:ea typeface="微软雅黑" panose="020B0503020204020204" pitchFamily="34" charset="-122"/>
              </a:rPr>
              <a:t>1. Incites </a:t>
            </a:r>
            <a:r>
              <a:rPr lang="zh-CN" altLang="en-US" sz="2900" b="1" dirty="0" smtClean="0">
                <a:solidFill>
                  <a:schemeClr val="bg2"/>
                </a:solidFill>
                <a:ea typeface="微软雅黑" panose="020B0503020204020204" pitchFamily="34" charset="-122"/>
              </a:rPr>
              <a:t>中</a:t>
            </a:r>
            <a:r>
              <a:rPr lang="zh-CN" altLang="en-US" sz="2900" b="1" dirty="0">
                <a:solidFill>
                  <a:schemeClr val="bg2"/>
                </a:solidFill>
                <a:ea typeface="微软雅黑" panose="020B0503020204020204" pitchFamily="34" charset="-122"/>
              </a:rPr>
              <a:t>检索</a:t>
            </a:r>
            <a:endParaRPr lang="zh-CN" altLang="en-US" sz="2900" b="1" dirty="0">
              <a:solidFill>
                <a:schemeClr val="bg2"/>
              </a:solidFill>
              <a:latin typeface="微软雅黑" panose="020B0503020204020204" pitchFamily="34" charset="-122"/>
              <a:ea typeface="微软雅黑" panose="020B0503020204020204" pitchFamily="34" charset="-122"/>
            </a:endParaRPr>
          </a:p>
        </p:txBody>
      </p:sp>
      <p:pic>
        <p:nvPicPr>
          <p:cNvPr id="3" name="Picture 2"/>
          <p:cNvPicPr>
            <a:picLocks noChangeAspect="1"/>
          </p:cNvPicPr>
          <p:nvPr/>
        </p:nvPicPr>
        <p:blipFill>
          <a:blip r:embed="rId3"/>
          <a:stretch>
            <a:fillRect/>
          </a:stretch>
        </p:blipFill>
        <p:spPr>
          <a:xfrm>
            <a:off x="309517" y="1151780"/>
            <a:ext cx="8382726" cy="2522439"/>
          </a:xfrm>
          <a:prstGeom prst="rect">
            <a:avLst/>
          </a:prstGeom>
        </p:spPr>
      </p:pic>
      <p:sp>
        <p:nvSpPr>
          <p:cNvPr id="4" name="Rectangle 3"/>
          <p:cNvSpPr/>
          <p:nvPr/>
        </p:nvSpPr>
        <p:spPr>
          <a:xfrm>
            <a:off x="4392594" y="1916832"/>
            <a:ext cx="1442720" cy="15341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7" name="Picture 6"/>
          <p:cNvPicPr>
            <a:picLocks noChangeAspect="1"/>
          </p:cNvPicPr>
          <p:nvPr/>
        </p:nvPicPr>
        <p:blipFill>
          <a:blip r:embed="rId4"/>
          <a:stretch>
            <a:fillRect/>
          </a:stretch>
        </p:blipFill>
        <p:spPr>
          <a:xfrm>
            <a:off x="5710555" y="4083826"/>
            <a:ext cx="2389837" cy="933258"/>
          </a:xfrm>
          <a:prstGeom prst="rect">
            <a:avLst/>
          </a:prstGeom>
        </p:spPr>
      </p:pic>
      <p:pic>
        <p:nvPicPr>
          <p:cNvPr id="11" name="Picture 10"/>
          <p:cNvPicPr>
            <a:picLocks noChangeAspect="1"/>
          </p:cNvPicPr>
          <p:nvPr/>
        </p:nvPicPr>
        <p:blipFill>
          <a:blip r:embed="rId5"/>
          <a:stretch>
            <a:fillRect/>
          </a:stretch>
        </p:blipFill>
        <p:spPr>
          <a:xfrm>
            <a:off x="4600575" y="5396805"/>
            <a:ext cx="2219960" cy="811554"/>
          </a:xfrm>
          <a:prstGeom prst="rect">
            <a:avLst/>
          </a:prstGeom>
        </p:spPr>
      </p:pic>
      <p:pic>
        <p:nvPicPr>
          <p:cNvPr id="10" name="Picture 9"/>
          <p:cNvPicPr>
            <a:picLocks noChangeAspect="1"/>
          </p:cNvPicPr>
          <p:nvPr/>
        </p:nvPicPr>
        <p:blipFill>
          <a:blip r:embed="rId6"/>
          <a:stretch>
            <a:fillRect/>
          </a:stretch>
        </p:blipFill>
        <p:spPr>
          <a:xfrm>
            <a:off x="1763688" y="5396805"/>
            <a:ext cx="2391737" cy="804803"/>
          </a:xfrm>
          <a:prstGeom prst="rect">
            <a:avLst/>
          </a:prstGeom>
        </p:spPr>
      </p:pic>
      <p:pic>
        <p:nvPicPr>
          <p:cNvPr id="9" name="Picture 8"/>
          <p:cNvPicPr>
            <a:picLocks noChangeAspect="1"/>
          </p:cNvPicPr>
          <p:nvPr/>
        </p:nvPicPr>
        <p:blipFill>
          <a:blip r:embed="rId7"/>
          <a:stretch>
            <a:fillRect/>
          </a:stretch>
        </p:blipFill>
        <p:spPr>
          <a:xfrm>
            <a:off x="3295267" y="4086026"/>
            <a:ext cx="2194654" cy="911934"/>
          </a:xfrm>
          <a:prstGeom prst="rect">
            <a:avLst/>
          </a:prstGeom>
        </p:spPr>
      </p:pic>
      <p:pic>
        <p:nvPicPr>
          <p:cNvPr id="8" name="Picture 7"/>
          <p:cNvPicPr>
            <a:picLocks noChangeAspect="1"/>
          </p:cNvPicPr>
          <p:nvPr/>
        </p:nvPicPr>
        <p:blipFill>
          <a:blip r:embed="rId8"/>
          <a:stretch>
            <a:fillRect/>
          </a:stretch>
        </p:blipFill>
        <p:spPr>
          <a:xfrm>
            <a:off x="539552" y="4083826"/>
            <a:ext cx="2122940" cy="940159"/>
          </a:xfrm>
          <a:prstGeom prst="rect">
            <a:avLst/>
          </a:prstGeom>
        </p:spPr>
      </p:pic>
    </p:spTree>
    <p:extLst>
      <p:ext uri="{BB962C8B-B14F-4D97-AF65-F5344CB8AC3E}">
        <p14:creationId xmlns:p14="http://schemas.microsoft.com/office/powerpoint/2010/main" val="6654781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b="10415"/>
          <a:stretch/>
        </p:blipFill>
        <p:spPr>
          <a:xfrm>
            <a:off x="136478" y="2225315"/>
            <a:ext cx="8901115" cy="4804086"/>
          </a:xfrm>
          <a:prstGeom prst="rect">
            <a:avLst/>
          </a:prstGeom>
        </p:spPr>
      </p:pic>
      <p:sp>
        <p:nvSpPr>
          <p:cNvPr id="22" name="TextBox 21"/>
          <p:cNvSpPr txBox="1"/>
          <p:nvPr/>
        </p:nvSpPr>
        <p:spPr>
          <a:xfrm>
            <a:off x="505181" y="79545"/>
            <a:ext cx="8163708" cy="538609"/>
          </a:xfrm>
          <a:prstGeom prst="rect">
            <a:avLst/>
          </a:prstGeom>
          <a:noFill/>
        </p:spPr>
        <p:txBody>
          <a:bodyPr wrap="square" rtlCol="0">
            <a:spAutoFit/>
          </a:bodyPr>
          <a:lstStyle/>
          <a:p>
            <a:r>
              <a:rPr lang="en-US" sz="2900" b="1" dirty="0" smtClean="0">
                <a:solidFill>
                  <a:srgbClr val="6817FF"/>
                </a:solidFill>
                <a:latin typeface="微软雅黑" panose="020B0503020204020204" pitchFamily="34" charset="-122"/>
                <a:ea typeface="微软雅黑" panose="020B0503020204020204" pitchFamily="34" charset="-122"/>
                <a:cs typeface="Arial"/>
              </a:rPr>
              <a:t>2.</a:t>
            </a:r>
            <a:r>
              <a:rPr lang="zh-CN" altLang="en-US" sz="2900" b="1" dirty="0" smtClean="0">
                <a:solidFill>
                  <a:srgbClr val="6817FF"/>
                </a:solidFill>
                <a:latin typeface="微软雅黑" panose="020B0503020204020204" pitchFamily="34" charset="-122"/>
                <a:ea typeface="微软雅黑" panose="020B0503020204020204" pitchFamily="34" charset="-122"/>
                <a:cs typeface="Arial"/>
              </a:rPr>
              <a:t>计算</a:t>
            </a:r>
            <a:r>
              <a:rPr lang="en-US" altLang="zh-CN" sz="2900" b="1" dirty="0" smtClean="0">
                <a:solidFill>
                  <a:srgbClr val="6817FF"/>
                </a:solidFill>
                <a:latin typeface="微软雅黑" panose="020B0503020204020204" pitchFamily="34" charset="-122"/>
                <a:ea typeface="微软雅黑" panose="020B0503020204020204" pitchFamily="34" charset="-122"/>
                <a:cs typeface="Arial"/>
              </a:rPr>
              <a:t>ESI</a:t>
            </a:r>
            <a:r>
              <a:rPr lang="zh-CN" altLang="en-US" sz="2900" b="1" dirty="0" smtClean="0">
                <a:solidFill>
                  <a:srgbClr val="6817FF"/>
                </a:solidFill>
                <a:latin typeface="微软雅黑" panose="020B0503020204020204" pitchFamily="34" charset="-122"/>
                <a:ea typeface="微软雅黑" panose="020B0503020204020204" pitchFamily="34" charset="-122"/>
                <a:cs typeface="Arial"/>
              </a:rPr>
              <a:t>学科潜力值</a:t>
            </a:r>
            <a:endParaRPr lang="en-US" sz="2900" b="1" dirty="0">
              <a:solidFill>
                <a:srgbClr val="6817FF"/>
              </a:solidFill>
              <a:latin typeface="微软雅黑" panose="020B0503020204020204" pitchFamily="34" charset="-122"/>
              <a:ea typeface="微软雅黑" panose="020B0503020204020204" pitchFamily="34" charset="-122"/>
              <a:cs typeface="Arial"/>
            </a:endParaRPr>
          </a:p>
        </p:txBody>
      </p:sp>
      <p:sp>
        <p:nvSpPr>
          <p:cNvPr id="15" name="TextBox 14"/>
          <p:cNvSpPr txBox="1"/>
          <p:nvPr/>
        </p:nvSpPr>
        <p:spPr>
          <a:xfrm>
            <a:off x="323528" y="4005064"/>
            <a:ext cx="5916510" cy="646331"/>
          </a:xfrm>
          <a:prstGeom prst="rect">
            <a:avLst/>
          </a:prstGeom>
          <a:solidFill>
            <a:srgbClr val="1AC604"/>
          </a:solidFill>
          <a:ln>
            <a:solidFill>
              <a:srgbClr val="1AC604"/>
            </a:solidFill>
          </a:ln>
        </p:spPr>
        <p:style>
          <a:lnRef idx="1">
            <a:schemeClr val="accent1"/>
          </a:lnRef>
          <a:fillRef idx="3">
            <a:schemeClr val="accent1"/>
          </a:fillRef>
          <a:effectRef idx="2">
            <a:schemeClr val="accent1"/>
          </a:effectRef>
          <a:fontRef idx="minor">
            <a:schemeClr val="lt1"/>
          </a:fontRef>
        </p:style>
        <p:txBody>
          <a:bodyPr wrap="square">
            <a:spAutoFit/>
          </a:bodyPr>
          <a:lstStyle/>
          <a:p>
            <a:pPr>
              <a:defRPr/>
            </a:pPr>
            <a:r>
              <a:rPr lang="en-US" altLang="zh-CN" b="1" dirty="0" smtClean="0">
                <a:solidFill>
                  <a:srgbClr val="FFFFFF"/>
                </a:solidFill>
                <a:latin typeface="微软雅黑" panose="020B0503020204020204" pitchFamily="34" charset="-122"/>
                <a:ea typeface="微软雅黑" panose="020B0503020204020204" pitchFamily="34" charset="-122"/>
              </a:rPr>
              <a:t>ESI</a:t>
            </a:r>
            <a:r>
              <a:rPr lang="zh-CN" altLang="en-US" b="1" dirty="0" smtClean="0">
                <a:solidFill>
                  <a:srgbClr val="FFFFFF"/>
                </a:solidFill>
                <a:latin typeface="微软雅黑" panose="020B0503020204020204" pitchFamily="34" charset="-122"/>
                <a:ea typeface="微软雅黑" panose="020B0503020204020204" pitchFamily="34" charset="-122"/>
              </a:rPr>
              <a:t>前</a:t>
            </a:r>
            <a:r>
              <a:rPr lang="en-US" altLang="zh-CN" b="1" dirty="0" smtClean="0">
                <a:solidFill>
                  <a:srgbClr val="FFFFFF"/>
                </a:solidFill>
                <a:latin typeface="微软雅黑" panose="020B0503020204020204" pitchFamily="34" charset="-122"/>
                <a:ea typeface="微软雅黑" panose="020B0503020204020204" pitchFamily="34" charset="-122"/>
              </a:rPr>
              <a:t>1%</a:t>
            </a:r>
            <a:r>
              <a:rPr lang="zh-CN" altLang="en-US" b="1" dirty="0" smtClean="0">
                <a:solidFill>
                  <a:srgbClr val="FFFFFF"/>
                </a:solidFill>
                <a:latin typeface="微软雅黑" panose="020B0503020204020204" pitchFamily="34" charset="-122"/>
                <a:ea typeface="微软雅黑" panose="020B0503020204020204" pitchFamily="34" charset="-122"/>
              </a:rPr>
              <a:t>学科预测的计算方</a:t>
            </a:r>
            <a:r>
              <a:rPr lang="zh-CN" altLang="en-US" b="1" dirty="0">
                <a:solidFill>
                  <a:srgbClr val="FFFFFF"/>
                </a:solidFill>
                <a:latin typeface="微软雅黑" panose="020B0503020204020204" pitchFamily="34" charset="-122"/>
                <a:ea typeface="微软雅黑" panose="020B0503020204020204" pitchFamily="34" charset="-122"/>
              </a:rPr>
              <a:t>法</a:t>
            </a:r>
            <a:r>
              <a:rPr lang="zh-CN" altLang="en-US" b="1" dirty="0" smtClean="0">
                <a:solidFill>
                  <a:srgbClr val="FFFFFF"/>
                </a:solidFill>
                <a:latin typeface="微软雅黑" panose="020B0503020204020204" pitchFamily="34" charset="-122"/>
                <a:ea typeface="微软雅黑" panose="020B0503020204020204" pitchFamily="34" charset="-122"/>
              </a:rPr>
              <a:t>：</a:t>
            </a:r>
            <a:endParaRPr lang="en-US" altLang="zh-CN" b="1" dirty="0" smtClean="0">
              <a:solidFill>
                <a:srgbClr val="FFFFFF"/>
              </a:solidFill>
              <a:latin typeface="微软雅黑" panose="020B0503020204020204" pitchFamily="34" charset="-122"/>
              <a:ea typeface="微软雅黑" panose="020B0503020204020204" pitchFamily="34" charset="-122"/>
            </a:endParaRPr>
          </a:p>
          <a:p>
            <a:pPr>
              <a:defRPr/>
            </a:pPr>
            <a:r>
              <a:rPr lang="zh-CN" altLang="en-US" b="1" dirty="0" smtClean="0">
                <a:solidFill>
                  <a:srgbClr val="FFFFFF"/>
                </a:solidFill>
                <a:latin typeface="微软雅黑" panose="020B0503020204020204" pitchFamily="34" charset="-122"/>
                <a:ea typeface="微软雅黑" panose="020B0503020204020204" pitchFamily="34" charset="-122"/>
              </a:rPr>
              <a:t>机</a:t>
            </a:r>
            <a:r>
              <a:rPr lang="zh-CN" altLang="en-US" b="1" dirty="0">
                <a:solidFill>
                  <a:srgbClr val="FFFFFF"/>
                </a:solidFill>
                <a:latin typeface="微软雅黑" panose="020B0503020204020204" pitchFamily="34" charset="-122"/>
                <a:ea typeface="微软雅黑" panose="020B0503020204020204" pitchFamily="34" charset="-122"/>
              </a:rPr>
              <a:t>构</a:t>
            </a:r>
            <a:r>
              <a:rPr lang="en-US" altLang="zh-CN" b="1" dirty="0">
                <a:solidFill>
                  <a:srgbClr val="FFFFFF"/>
                </a:solidFill>
                <a:latin typeface="微软雅黑" panose="020B0503020204020204" pitchFamily="34" charset="-122"/>
                <a:ea typeface="微软雅黑" panose="020B0503020204020204" pitchFamily="34" charset="-122"/>
              </a:rPr>
              <a:t>ESI</a:t>
            </a:r>
            <a:r>
              <a:rPr lang="zh-CN" altLang="en-US" b="1" dirty="0">
                <a:solidFill>
                  <a:srgbClr val="FFFFFF"/>
                </a:solidFill>
                <a:latin typeface="微软雅黑" panose="020B0503020204020204" pitchFamily="34" charset="-122"/>
                <a:ea typeface="微软雅黑" panose="020B0503020204020204" pitchFamily="34" charset="-122"/>
              </a:rPr>
              <a:t>学科的实际被引次</a:t>
            </a:r>
            <a:r>
              <a:rPr lang="zh-CN" altLang="en-US" b="1" dirty="0" smtClean="0">
                <a:solidFill>
                  <a:srgbClr val="FFFFFF"/>
                </a:solidFill>
                <a:latin typeface="微软雅黑" panose="020B0503020204020204" pitchFamily="34" charset="-122"/>
                <a:ea typeface="微软雅黑" panose="020B0503020204020204" pitchFamily="34" charset="-122"/>
              </a:rPr>
              <a:t>数</a:t>
            </a:r>
            <a:r>
              <a:rPr lang="en-US" altLang="zh-CN" b="1" dirty="0" smtClean="0">
                <a:solidFill>
                  <a:srgbClr val="FFFFFF"/>
                </a:solidFill>
                <a:latin typeface="微软雅黑" panose="020B0503020204020204" pitchFamily="34" charset="-122"/>
                <a:ea typeface="微软雅黑" panose="020B0503020204020204" pitchFamily="34" charset="-122"/>
              </a:rPr>
              <a:t>/</a:t>
            </a:r>
            <a:r>
              <a:rPr lang="zh-CN" altLang="en-US" b="1" dirty="0">
                <a:solidFill>
                  <a:srgbClr val="FFFFFF"/>
                </a:solidFill>
                <a:latin typeface="微软雅黑" panose="020B0503020204020204" pitchFamily="34" charset="-122"/>
                <a:ea typeface="微软雅黑" panose="020B0503020204020204" pitchFamily="34" charset="-122"/>
              </a:rPr>
              <a:t>当期</a:t>
            </a:r>
            <a:r>
              <a:rPr lang="en-US" altLang="zh-CN" b="1" dirty="0">
                <a:solidFill>
                  <a:srgbClr val="FFFFFF"/>
                </a:solidFill>
                <a:latin typeface="微软雅黑" panose="020B0503020204020204" pitchFamily="34" charset="-122"/>
                <a:ea typeface="微软雅黑" panose="020B0503020204020204" pitchFamily="34" charset="-122"/>
              </a:rPr>
              <a:t>ESI</a:t>
            </a:r>
            <a:r>
              <a:rPr lang="zh-CN" altLang="en-US" b="1" dirty="0">
                <a:solidFill>
                  <a:srgbClr val="FFFFFF"/>
                </a:solidFill>
                <a:latin typeface="微软雅黑" panose="020B0503020204020204" pitchFamily="34" charset="-122"/>
                <a:ea typeface="微软雅黑" panose="020B0503020204020204" pitchFamily="34" charset="-122"/>
              </a:rPr>
              <a:t>学科的</a:t>
            </a:r>
            <a:r>
              <a:rPr lang="en-US" altLang="zh-CN" b="1" dirty="0">
                <a:solidFill>
                  <a:srgbClr val="FFFFFF"/>
                </a:solidFill>
                <a:latin typeface="微软雅黑" panose="020B0503020204020204" pitchFamily="34" charset="-122"/>
                <a:ea typeface="微软雅黑" panose="020B0503020204020204" pitchFamily="34" charset="-122"/>
              </a:rPr>
              <a:t>1%</a:t>
            </a:r>
            <a:r>
              <a:rPr lang="zh-CN" altLang="en-US" b="1" dirty="0">
                <a:solidFill>
                  <a:srgbClr val="FFFFFF"/>
                </a:solidFill>
                <a:latin typeface="微软雅黑" panose="020B0503020204020204" pitchFamily="34" charset="-122"/>
                <a:ea typeface="微软雅黑" panose="020B0503020204020204" pitchFamily="34" charset="-122"/>
              </a:rPr>
              <a:t>机构阈</a:t>
            </a:r>
            <a:r>
              <a:rPr lang="zh-CN" altLang="en-US" b="1" dirty="0" smtClean="0">
                <a:solidFill>
                  <a:srgbClr val="FFFFFF"/>
                </a:solidFill>
                <a:latin typeface="微软雅黑" panose="020B0503020204020204" pitchFamily="34" charset="-122"/>
                <a:ea typeface="微软雅黑" panose="020B0503020204020204" pitchFamily="34" charset="-122"/>
              </a:rPr>
              <a:t>值</a:t>
            </a:r>
            <a:endParaRPr lang="en-US" altLang="zh-CN" b="1" dirty="0" smtClean="0">
              <a:solidFill>
                <a:srgbClr val="FFFFFF"/>
              </a:solidFill>
              <a:latin typeface="微软雅黑" panose="020B0503020204020204" pitchFamily="34" charset="-122"/>
              <a:ea typeface="微软雅黑" panose="020B0503020204020204" pitchFamily="34" charset="-122"/>
            </a:endParaRPr>
          </a:p>
        </p:txBody>
      </p:sp>
      <p:pic>
        <p:nvPicPr>
          <p:cNvPr id="4" name="Picture 3"/>
          <p:cNvPicPr>
            <a:picLocks noChangeAspect="1"/>
          </p:cNvPicPr>
          <p:nvPr/>
        </p:nvPicPr>
        <p:blipFill>
          <a:blip r:embed="rId4"/>
          <a:stretch>
            <a:fillRect/>
          </a:stretch>
        </p:blipFill>
        <p:spPr>
          <a:xfrm>
            <a:off x="136478" y="716106"/>
            <a:ext cx="8901115" cy="1189550"/>
          </a:xfrm>
          <a:prstGeom prst="rect">
            <a:avLst/>
          </a:prstGeom>
        </p:spPr>
      </p:pic>
      <p:sp>
        <p:nvSpPr>
          <p:cNvPr id="12" name="Rectangle 11"/>
          <p:cNvSpPr/>
          <p:nvPr/>
        </p:nvSpPr>
        <p:spPr>
          <a:xfrm>
            <a:off x="6816102" y="1550493"/>
            <a:ext cx="1442720" cy="3551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Rectangle 15"/>
          <p:cNvSpPr/>
          <p:nvPr/>
        </p:nvSpPr>
        <p:spPr>
          <a:xfrm>
            <a:off x="7139818" y="2325147"/>
            <a:ext cx="744550" cy="46251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11" name="Elbow Connector 10"/>
          <p:cNvCxnSpPr/>
          <p:nvPr/>
        </p:nvCxnSpPr>
        <p:spPr>
          <a:xfrm>
            <a:off x="1939010" y="4716414"/>
            <a:ext cx="5040560" cy="737889"/>
          </a:xfrm>
          <a:prstGeom prst="bentConnector3">
            <a:avLst>
              <a:gd name="adj1" fmla="val -76"/>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1" name="Elbow Connector 20"/>
          <p:cNvCxnSpPr/>
          <p:nvPr/>
        </p:nvCxnSpPr>
        <p:spPr>
          <a:xfrm rot="5400000" flipH="1" flipV="1">
            <a:off x="4355976" y="1844824"/>
            <a:ext cx="2592288" cy="2304256"/>
          </a:xfrm>
          <a:prstGeom prst="bentConnector3">
            <a:avLst>
              <a:gd name="adj1" fmla="val 9946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4" name="Down Arrow 13"/>
          <p:cNvSpPr/>
          <p:nvPr/>
        </p:nvSpPr>
        <p:spPr>
          <a:xfrm>
            <a:off x="4382265" y="3068960"/>
            <a:ext cx="45719" cy="4571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Connector 18"/>
          <p:cNvCxnSpPr/>
          <p:nvPr/>
        </p:nvCxnSpPr>
        <p:spPr>
          <a:xfrm>
            <a:off x="136478" y="2060848"/>
            <a:ext cx="8901115" cy="0"/>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765111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53268" y="272298"/>
            <a:ext cx="8643082" cy="486141"/>
          </a:xfrm>
        </p:spPr>
        <p:txBody>
          <a:bodyPr vert="horz" lIns="0" tIns="0" rIns="0" bIns="0"/>
          <a:lstStyle/>
          <a:p>
            <a:r>
              <a:rPr lang="zh-CN" altLang="en-US" sz="2400" b="1" dirty="0" smtClean="0">
                <a:cs typeface="Arial" pitchFamily="34" charset="0"/>
              </a:rPr>
              <a:t>上海理工大学教育部</a:t>
            </a:r>
            <a:r>
              <a:rPr lang="zh-CN" altLang="en-US" sz="2400" b="1" dirty="0">
                <a:cs typeface="Arial" pitchFamily="34" charset="0"/>
              </a:rPr>
              <a:t>学科分析</a:t>
            </a:r>
            <a:r>
              <a:rPr lang="en-US" altLang="zh-CN" sz="2400" b="1" dirty="0">
                <a:cs typeface="Arial" pitchFamily="34" charset="0"/>
              </a:rPr>
              <a:t>(2008-2018)——</a:t>
            </a:r>
            <a:r>
              <a:rPr lang="zh-CN" altLang="en-US" sz="2400" b="1" dirty="0">
                <a:cs typeface="Arial" pitchFamily="34" charset="0"/>
              </a:rPr>
              <a:t>产出</a:t>
            </a:r>
            <a:r>
              <a:rPr lang="en-US" sz="2400" b="1" dirty="0">
                <a:cs typeface="Arial" pitchFamily="34" charset="0"/>
              </a:rPr>
              <a:t/>
            </a:r>
            <a:br>
              <a:rPr lang="en-US" sz="2400" b="1" dirty="0">
                <a:cs typeface="Arial" pitchFamily="34" charset="0"/>
              </a:rPr>
            </a:br>
            <a:endParaRPr lang="zh-CN" altLang="en-US" sz="2400" b="1" dirty="0">
              <a:cs typeface="Arial" pitchFamily="34" charset="0"/>
            </a:endParaRPr>
          </a:p>
        </p:txBody>
      </p:sp>
      <p:cxnSp>
        <p:nvCxnSpPr>
          <p:cNvPr id="5" name="Straight Connector 4"/>
          <p:cNvCxnSpPr/>
          <p:nvPr/>
        </p:nvCxnSpPr>
        <p:spPr>
          <a:xfrm>
            <a:off x="266700" y="847725"/>
            <a:ext cx="8629650"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913" y="1052736"/>
            <a:ext cx="7560173" cy="5061563"/>
          </a:xfrm>
          <a:prstGeom prst="rect">
            <a:avLst/>
          </a:prstGeom>
        </p:spPr>
      </p:pic>
      <p:sp>
        <p:nvSpPr>
          <p:cNvPr id="6" name="Rectangle 6">
            <a:extLst>
              <a:ext uri="{FF2B5EF4-FFF2-40B4-BE49-F238E27FC236}">
                <a16:creationId xmlns="" xmlns:a16="http://schemas.microsoft.com/office/drawing/2014/main" id="{13A6F7CF-ECA5-4612-90BC-8B2B8F3915A3}"/>
              </a:ext>
            </a:extLst>
          </p:cNvPr>
          <p:cNvSpPr>
            <a:spLocks noChangeArrowheads="1"/>
          </p:cNvSpPr>
          <p:nvPr/>
        </p:nvSpPr>
        <p:spPr bwMode="auto">
          <a:xfrm>
            <a:off x="971600" y="1268760"/>
            <a:ext cx="2521085" cy="1477328"/>
          </a:xfrm>
          <a:prstGeom prst="rect">
            <a:avLst/>
          </a:prstGeom>
          <a:solidFill>
            <a:schemeClr val="accent5"/>
          </a:solidFill>
          <a:ln>
            <a:solidFill>
              <a:schemeClr val="accent5"/>
            </a:solidFill>
            <a:headEnd/>
            <a:tailEnd/>
          </a:ln>
          <a:extLst/>
        </p:spPr>
        <p:style>
          <a:lnRef idx="1">
            <a:schemeClr val="accent1"/>
          </a:lnRef>
          <a:fillRef idx="3">
            <a:schemeClr val="accent1"/>
          </a:fillRef>
          <a:effectRef idx="2">
            <a:schemeClr val="accent1"/>
          </a:effectRef>
          <a:fontRef idx="minor">
            <a:schemeClr val="lt1"/>
          </a:fontRef>
        </p:style>
        <p:txBody>
          <a:bodyPr wrap="square">
            <a:spAutoFit/>
          </a:bodyPr>
          <a:lstStyle/>
          <a:p>
            <a:pPr algn="just" defTabSz="457200">
              <a:lnSpc>
                <a:spcPct val="125000"/>
              </a:lnSpc>
              <a:spcBef>
                <a:spcPct val="0"/>
              </a:spcBef>
            </a:pPr>
            <a:r>
              <a:rPr lang="zh-CN" altLang="en-US" b="1" dirty="0">
                <a:solidFill>
                  <a:srgbClr val="FFFFFF"/>
                </a:solidFill>
                <a:latin typeface="微软雅黑" pitchFamily="34" charset="-122"/>
                <a:ea typeface="微软雅黑" pitchFamily="34" charset="-122"/>
                <a:cs typeface="Arial" pitchFamily="34" charset="0"/>
              </a:rPr>
              <a:t>教育部学科中</a:t>
            </a:r>
            <a:r>
              <a:rPr lang="zh-CN" altLang="en-US" b="1" dirty="0" smtClean="0">
                <a:solidFill>
                  <a:srgbClr val="FFFFFF"/>
                </a:solidFill>
                <a:latin typeface="微软雅黑" pitchFamily="34" charset="-122"/>
                <a:ea typeface="微软雅黑" pitchFamily="34" charset="-122"/>
                <a:cs typeface="Arial" pitchFamily="34" charset="0"/>
              </a:rPr>
              <a:t>，物理学、化学、材料科学与工程为上海理工大学产量</a:t>
            </a:r>
            <a:r>
              <a:rPr lang="zh-CN" altLang="en-US" b="1" dirty="0">
                <a:solidFill>
                  <a:srgbClr val="FFFFFF"/>
                </a:solidFill>
                <a:latin typeface="微软雅黑" pitchFamily="34" charset="-122"/>
                <a:ea typeface="微软雅黑" pitchFamily="34" charset="-122"/>
                <a:cs typeface="Arial" pitchFamily="34" charset="0"/>
              </a:rPr>
              <a:t>最高的学科。</a:t>
            </a:r>
            <a:endParaRPr lang="en-US" altLang="zh-CN" b="1" dirty="0">
              <a:solidFill>
                <a:srgbClr val="FFFFFF"/>
              </a:solidFill>
              <a:latin typeface="微软雅黑" pitchFamily="34" charset="-122"/>
              <a:ea typeface="微软雅黑" pitchFamily="34" charset="-122"/>
              <a:cs typeface="Arial" pitchFamily="34" charset="0"/>
            </a:endParaRPr>
          </a:p>
        </p:txBody>
      </p:sp>
    </p:spTree>
    <p:extLst>
      <p:ext uri="{BB962C8B-B14F-4D97-AF65-F5344CB8AC3E}">
        <p14:creationId xmlns:p14="http://schemas.microsoft.com/office/powerpoint/2010/main" val="223869260"/>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266" y="1113638"/>
            <a:ext cx="7559093" cy="4984017"/>
          </a:xfrm>
          <a:prstGeom prst="rect">
            <a:avLst/>
          </a:prstGeom>
        </p:spPr>
      </p:pic>
      <p:sp>
        <p:nvSpPr>
          <p:cNvPr id="2" name="标题 1"/>
          <p:cNvSpPr>
            <a:spLocks noGrp="1"/>
          </p:cNvSpPr>
          <p:nvPr>
            <p:ph type="title"/>
          </p:nvPr>
        </p:nvSpPr>
        <p:spPr>
          <a:xfrm>
            <a:off x="253267" y="272298"/>
            <a:ext cx="8614507" cy="486141"/>
          </a:xfrm>
        </p:spPr>
        <p:txBody>
          <a:bodyPr vert="horz" lIns="0" tIns="0" rIns="0" bIns="0"/>
          <a:lstStyle/>
          <a:p>
            <a:r>
              <a:rPr lang="zh-CN" altLang="en-US" sz="2400" b="1" dirty="0" smtClean="0">
                <a:cs typeface="Arial" pitchFamily="34" charset="0"/>
              </a:rPr>
              <a:t>上海理工大学教育部</a:t>
            </a:r>
            <a:r>
              <a:rPr lang="zh-CN" altLang="en-US" sz="2400" b="1" dirty="0">
                <a:cs typeface="Arial" pitchFamily="34" charset="0"/>
              </a:rPr>
              <a:t>学科分析</a:t>
            </a:r>
            <a:r>
              <a:rPr lang="en-US" altLang="zh-CN" sz="2400" b="1" dirty="0">
                <a:cs typeface="Arial" pitchFamily="34" charset="0"/>
              </a:rPr>
              <a:t>(2008-2018)——</a:t>
            </a:r>
            <a:r>
              <a:rPr lang="zh-CN" altLang="en-US" sz="2400" b="1" dirty="0">
                <a:cs typeface="Arial" pitchFamily="34" charset="0"/>
              </a:rPr>
              <a:t>影响力</a:t>
            </a:r>
            <a:r>
              <a:rPr lang="en-US" sz="2400" b="1" dirty="0">
                <a:cs typeface="Arial" pitchFamily="34" charset="0"/>
              </a:rPr>
              <a:t/>
            </a:r>
            <a:br>
              <a:rPr lang="en-US" sz="2400" b="1" dirty="0">
                <a:cs typeface="Arial" pitchFamily="34" charset="0"/>
              </a:rPr>
            </a:br>
            <a:r>
              <a:rPr lang="en-US" sz="2400" b="1" dirty="0">
                <a:cs typeface="Arial" pitchFamily="34" charset="0"/>
              </a:rPr>
              <a:t/>
            </a:r>
            <a:br>
              <a:rPr lang="en-US" sz="2400" b="1" dirty="0">
                <a:cs typeface="Arial" pitchFamily="34" charset="0"/>
              </a:rPr>
            </a:br>
            <a:endParaRPr lang="zh-CN" altLang="en-US" sz="2400" b="1" dirty="0">
              <a:cs typeface="Arial" pitchFamily="34" charset="0"/>
            </a:endParaRPr>
          </a:p>
        </p:txBody>
      </p:sp>
      <p:cxnSp>
        <p:nvCxnSpPr>
          <p:cNvPr id="4" name="Straight Connector 3"/>
          <p:cNvCxnSpPr/>
          <p:nvPr/>
        </p:nvCxnSpPr>
        <p:spPr>
          <a:xfrm>
            <a:off x="266700" y="847725"/>
            <a:ext cx="8629650"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 name="Rectangle 6">
            <a:extLst>
              <a:ext uri="{FF2B5EF4-FFF2-40B4-BE49-F238E27FC236}">
                <a16:creationId xmlns="" xmlns:a16="http://schemas.microsoft.com/office/drawing/2014/main" id="{0EE0CF18-E161-4015-BA3A-502F55053191}"/>
              </a:ext>
            </a:extLst>
          </p:cNvPr>
          <p:cNvSpPr>
            <a:spLocks noChangeArrowheads="1"/>
          </p:cNvSpPr>
          <p:nvPr/>
        </p:nvSpPr>
        <p:spPr bwMode="auto">
          <a:xfrm>
            <a:off x="5940152" y="2276872"/>
            <a:ext cx="2664296" cy="1477328"/>
          </a:xfrm>
          <a:prstGeom prst="rect">
            <a:avLst/>
          </a:prstGeom>
          <a:solidFill>
            <a:schemeClr val="accent5"/>
          </a:solidFill>
          <a:ln>
            <a:solidFill>
              <a:schemeClr val="accent5"/>
            </a:solidFill>
            <a:headEnd/>
            <a:tailEnd/>
          </a:ln>
          <a:extLst/>
        </p:spPr>
        <p:style>
          <a:lnRef idx="1">
            <a:schemeClr val="accent1"/>
          </a:lnRef>
          <a:fillRef idx="3">
            <a:schemeClr val="accent1"/>
          </a:fillRef>
          <a:effectRef idx="2">
            <a:schemeClr val="accent1"/>
          </a:effectRef>
          <a:fontRef idx="minor">
            <a:schemeClr val="lt1"/>
          </a:fontRef>
        </p:style>
        <p:txBody>
          <a:bodyPr wrap="square">
            <a:spAutoFit/>
          </a:bodyPr>
          <a:lstStyle/>
          <a:p>
            <a:pPr algn="just" defTabSz="457200">
              <a:lnSpc>
                <a:spcPct val="125000"/>
              </a:lnSpc>
              <a:spcBef>
                <a:spcPct val="0"/>
              </a:spcBef>
            </a:pPr>
            <a:r>
              <a:rPr lang="zh-CN" altLang="en-US" b="1" dirty="0" smtClean="0">
                <a:solidFill>
                  <a:srgbClr val="FFFFFF"/>
                </a:solidFill>
                <a:latin typeface="微软雅黑" pitchFamily="34" charset="-122"/>
                <a:ea typeface="微软雅黑" pitchFamily="34" charset="-122"/>
                <a:cs typeface="Arial" pitchFamily="34" charset="0"/>
              </a:rPr>
              <a:t>上海理工大学</a:t>
            </a:r>
            <a:r>
              <a:rPr lang="en-US" altLang="zh-CN" b="1" dirty="0" smtClean="0">
                <a:solidFill>
                  <a:srgbClr val="FFFFFF"/>
                </a:solidFill>
                <a:latin typeface="微软雅黑" pitchFamily="34" charset="-122"/>
                <a:ea typeface="微软雅黑" pitchFamily="34" charset="-122"/>
                <a:cs typeface="Arial" pitchFamily="34" charset="0"/>
              </a:rPr>
              <a:t>CNCI</a:t>
            </a:r>
            <a:r>
              <a:rPr lang="zh-CN" altLang="en-US" b="1" dirty="0">
                <a:solidFill>
                  <a:srgbClr val="FFFFFF"/>
                </a:solidFill>
                <a:latin typeface="微软雅黑" pitchFamily="34" charset="-122"/>
                <a:ea typeface="微软雅黑" pitchFamily="34" charset="-122"/>
                <a:cs typeface="Arial" pitchFamily="34" charset="0"/>
              </a:rPr>
              <a:t>值相对较高的教育部学科</a:t>
            </a:r>
            <a:r>
              <a:rPr lang="zh-CN" altLang="en-US" b="1" dirty="0" smtClean="0">
                <a:solidFill>
                  <a:srgbClr val="FFFFFF"/>
                </a:solidFill>
                <a:latin typeface="微软雅黑" pitchFamily="34" charset="-122"/>
                <a:ea typeface="微软雅黑" pitchFamily="34" charset="-122"/>
                <a:cs typeface="Arial" pitchFamily="34" charset="0"/>
              </a:rPr>
              <a:t>为计算机科学与技术、环境科学与工程、化学。</a:t>
            </a:r>
            <a:endParaRPr lang="en-US" altLang="zh-CN" b="1" dirty="0">
              <a:solidFill>
                <a:srgbClr val="FFFFFF"/>
              </a:solidFill>
              <a:latin typeface="微软雅黑" pitchFamily="34" charset="-122"/>
              <a:ea typeface="微软雅黑" pitchFamily="34" charset="-122"/>
              <a:cs typeface="Arial" pitchFamily="34" charset="0"/>
            </a:endParaRPr>
          </a:p>
        </p:txBody>
      </p:sp>
    </p:spTree>
    <p:extLst>
      <p:ext uri="{BB962C8B-B14F-4D97-AF65-F5344CB8AC3E}">
        <p14:creationId xmlns:p14="http://schemas.microsoft.com/office/powerpoint/2010/main" val="2074598069"/>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US"/>
          </a:p>
        </p:txBody>
      </p:sp>
      <p:sp>
        <p:nvSpPr>
          <p:cNvPr id="5" name="Title 1"/>
          <p:cNvSpPr txBox="1">
            <a:spLocks/>
          </p:cNvSpPr>
          <p:nvPr/>
        </p:nvSpPr>
        <p:spPr>
          <a:xfrm>
            <a:off x="595426" y="116632"/>
            <a:ext cx="7886700" cy="853976"/>
          </a:xfrm>
          <a:prstGeom prst="rect">
            <a:avLst/>
          </a:prstGeom>
          <a:extLst/>
        </p:spPr>
        <p:txBody>
          <a:bodyPr vert="horz" lIns="0" tIns="0" rIns="0" bIns="0"/>
          <a:lstStyle>
            <a:lvl1pPr defTabSz="457200">
              <a:spcBef>
                <a:spcPct val="0"/>
              </a:spcBef>
              <a:buNone/>
              <a:defRPr sz="2400" b="1">
                <a:solidFill>
                  <a:schemeClr val="accent1"/>
                </a:solidFill>
                <a:latin typeface="微软雅黑" panose="020B0503020204020204" pitchFamily="34" charset="-122"/>
                <a:ea typeface="微软雅黑" panose="020B0503020204020204" pitchFamily="34" charset="-122"/>
                <a:cs typeface="Arial" pitchFamily="34" charset="0"/>
              </a:defRPr>
            </a:lvl1pPr>
          </a:lstStyle>
          <a:p>
            <a:r>
              <a:rPr lang="zh-CN" altLang="en-US" dirty="0" smtClean="0"/>
              <a:t>上海理工大学</a:t>
            </a:r>
            <a:r>
              <a:rPr lang="en-US" altLang="zh-CN" dirty="0" smtClean="0"/>
              <a:t>ESI</a:t>
            </a:r>
            <a:r>
              <a:rPr lang="zh-CN" altLang="en-US" dirty="0"/>
              <a:t>高被引论文</a:t>
            </a:r>
            <a:br>
              <a:rPr lang="zh-CN" altLang="en-US" dirty="0"/>
            </a:br>
            <a:endParaRPr lang="zh-CN" altLang="en-US" dirty="0"/>
          </a:p>
        </p:txBody>
      </p:sp>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24" y="1003706"/>
            <a:ext cx="9144000" cy="4369510"/>
          </a:xfrm>
          <a:prstGeom prst="rect">
            <a:avLst/>
          </a:prstGeom>
        </p:spPr>
      </p:pic>
    </p:spTree>
    <p:extLst>
      <p:ext uri="{BB962C8B-B14F-4D97-AF65-F5344CB8AC3E}">
        <p14:creationId xmlns:p14="http://schemas.microsoft.com/office/powerpoint/2010/main" val="42517100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8125" y="1743074"/>
            <a:ext cx="2447925" cy="646331"/>
          </a:xfrm>
          <a:prstGeom prst="rect">
            <a:avLst/>
          </a:prstGeom>
          <a:noFill/>
        </p:spPr>
        <p:txBody>
          <a:bodyPr wrap="square" rtlCol="0">
            <a:spAutoFit/>
          </a:bodyPr>
          <a:lstStyle/>
          <a:p>
            <a:pPr algn="ctr" defTabSz="457200" eaLnBrk="1" fontAlgn="auto" hangingPunct="1">
              <a:spcBef>
                <a:spcPts val="0"/>
              </a:spcBef>
              <a:spcAft>
                <a:spcPts val="0"/>
              </a:spcAft>
            </a:pPr>
            <a:r>
              <a:rPr lang="zh-CN" altLang="en-US" b="1" dirty="0">
                <a:solidFill>
                  <a:srgbClr val="FFFFFF"/>
                </a:solidFill>
                <a:latin typeface="微软雅黑" panose="020B0503020204020204" pitchFamily="34" charset="-122"/>
                <a:ea typeface="微软雅黑" panose="020B0503020204020204" pitchFamily="34" charset="-122"/>
              </a:rPr>
              <a:t>郭瑞堂教授 </a:t>
            </a:r>
            <a:endParaRPr lang="en-US" altLang="zh-CN" b="1" dirty="0">
              <a:solidFill>
                <a:srgbClr val="FFFFFF"/>
              </a:solidFill>
              <a:latin typeface="微软雅黑" panose="020B0503020204020204" pitchFamily="34" charset="-122"/>
              <a:ea typeface="微软雅黑" panose="020B0503020204020204" pitchFamily="34" charset="-122"/>
            </a:endParaRPr>
          </a:p>
          <a:p>
            <a:pPr algn="ctr" defTabSz="457200" eaLnBrk="1" fontAlgn="auto" hangingPunct="1">
              <a:spcBef>
                <a:spcPts val="0"/>
              </a:spcBef>
              <a:spcAft>
                <a:spcPts val="0"/>
              </a:spcAft>
            </a:pPr>
            <a:r>
              <a:rPr lang="zh-CN" altLang="en-US" b="1" dirty="0">
                <a:solidFill>
                  <a:srgbClr val="FFFFFF"/>
                </a:solidFill>
                <a:latin typeface="微软雅黑" panose="020B0503020204020204" pitchFamily="34" charset="-122"/>
                <a:ea typeface="微软雅黑" panose="020B0503020204020204" pitchFamily="34" charset="-122"/>
              </a:rPr>
              <a:t>能源与机械工程学院</a:t>
            </a:r>
            <a:endParaRPr lang="en-US" b="1" dirty="0">
              <a:solidFill>
                <a:srgbClr val="FFFFFF"/>
              </a:solidFill>
              <a:latin typeface="微软雅黑" panose="020B0503020204020204" pitchFamily="34" charset="-122"/>
              <a:ea typeface="微软雅黑" panose="020B0503020204020204" pitchFamily="34" charset="-122"/>
            </a:endParaRPr>
          </a:p>
        </p:txBody>
      </p:sp>
      <p:sp>
        <p:nvSpPr>
          <p:cNvPr id="6" name="TextBox 5"/>
          <p:cNvSpPr txBox="1"/>
          <p:nvPr/>
        </p:nvSpPr>
        <p:spPr>
          <a:xfrm>
            <a:off x="238125" y="3733799"/>
            <a:ext cx="2447925" cy="646331"/>
          </a:xfrm>
          <a:prstGeom prst="rect">
            <a:avLst/>
          </a:prstGeom>
          <a:noFill/>
        </p:spPr>
        <p:txBody>
          <a:bodyPr wrap="square" rtlCol="0">
            <a:spAutoFit/>
          </a:bodyPr>
          <a:lstStyle/>
          <a:p>
            <a:pPr algn="ctr" defTabSz="457200" eaLnBrk="1" fontAlgn="auto" hangingPunct="1">
              <a:spcBef>
                <a:spcPts val="0"/>
              </a:spcBef>
              <a:spcAft>
                <a:spcPts val="0"/>
              </a:spcAft>
            </a:pPr>
            <a:r>
              <a:rPr lang="zh-CN" altLang="en-US" b="1" dirty="0">
                <a:solidFill>
                  <a:srgbClr val="FFFFFF"/>
                </a:solidFill>
                <a:latin typeface="微软雅黑" panose="020B0503020204020204" pitchFamily="34" charset="-122"/>
                <a:ea typeface="微软雅黑" panose="020B0503020204020204" pitchFamily="34" charset="-122"/>
              </a:rPr>
              <a:t>潘卫国教授 </a:t>
            </a:r>
            <a:endParaRPr lang="en-US" altLang="zh-CN" b="1" dirty="0">
              <a:solidFill>
                <a:srgbClr val="FFFFFF"/>
              </a:solidFill>
              <a:latin typeface="微软雅黑" panose="020B0503020204020204" pitchFamily="34" charset="-122"/>
              <a:ea typeface="微软雅黑" panose="020B0503020204020204" pitchFamily="34" charset="-122"/>
            </a:endParaRPr>
          </a:p>
          <a:p>
            <a:pPr algn="ctr" defTabSz="457200" eaLnBrk="1" fontAlgn="auto" hangingPunct="1">
              <a:spcBef>
                <a:spcPts val="0"/>
              </a:spcBef>
              <a:spcAft>
                <a:spcPts val="0"/>
              </a:spcAft>
            </a:pPr>
            <a:r>
              <a:rPr lang="zh-CN" altLang="en-US" b="1" dirty="0">
                <a:solidFill>
                  <a:srgbClr val="FFFFFF"/>
                </a:solidFill>
                <a:latin typeface="微软雅黑" panose="020B0503020204020204" pitchFamily="34" charset="-122"/>
                <a:ea typeface="微软雅黑" panose="020B0503020204020204" pitchFamily="34" charset="-122"/>
              </a:rPr>
              <a:t>能源与机械工程学院</a:t>
            </a:r>
            <a:endParaRPr lang="en-US" b="1" dirty="0">
              <a:solidFill>
                <a:srgbClr val="FFFFFF"/>
              </a:solidFill>
              <a:latin typeface="微软雅黑" panose="020B0503020204020204" pitchFamily="34" charset="-122"/>
              <a:ea typeface="微软雅黑" panose="020B0503020204020204" pitchFamily="34" charset="-122"/>
            </a:endParaRPr>
          </a:p>
        </p:txBody>
      </p:sp>
      <p:sp>
        <p:nvSpPr>
          <p:cNvPr id="7" name="Title 1"/>
          <p:cNvSpPr>
            <a:spLocks noGrp="1"/>
          </p:cNvSpPr>
          <p:nvPr>
            <p:ph type="title"/>
          </p:nvPr>
        </p:nvSpPr>
        <p:spPr>
          <a:xfrm>
            <a:off x="519377" y="389893"/>
            <a:ext cx="8390828" cy="399311"/>
          </a:xfrm>
          <a:extLst/>
        </p:spPr>
        <p:txBody>
          <a:bodyPr vert="horz" lIns="0" tIns="0" rIns="0" bIns="0"/>
          <a:lstStyle/>
          <a:p>
            <a:r>
              <a:rPr lang="zh-CN" altLang="en-US" dirty="0" smtClean="0">
                <a:solidFill>
                  <a:schemeClr val="accent1"/>
                </a:solidFill>
                <a:cs typeface="Arial" pitchFamily="34" charset="0"/>
              </a:rPr>
              <a:t>上海理工大学</a:t>
            </a:r>
            <a:r>
              <a:rPr lang="en-US" dirty="0" smtClean="0">
                <a:solidFill>
                  <a:schemeClr val="accent1"/>
                </a:solidFill>
                <a:cs typeface="Arial" pitchFamily="34" charset="0"/>
              </a:rPr>
              <a:t>ESI</a:t>
            </a:r>
            <a:r>
              <a:rPr lang="zh-CN" altLang="en-US" dirty="0">
                <a:solidFill>
                  <a:schemeClr val="accent1"/>
                </a:solidFill>
                <a:cs typeface="Arial" pitchFamily="34" charset="0"/>
              </a:rPr>
              <a:t>高被引论文主要学科分布</a:t>
            </a:r>
            <a:endParaRPr lang="en-US" dirty="0">
              <a:solidFill>
                <a:schemeClr val="accent1"/>
              </a:solidFill>
              <a:cs typeface="Arial" pitchFamily="34" charset="0"/>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194" y="789204"/>
            <a:ext cx="7862267" cy="5282461"/>
          </a:xfrm>
          <a:prstGeom prst="rect">
            <a:avLst/>
          </a:prstGeom>
        </p:spPr>
      </p:pic>
      <p:sp>
        <p:nvSpPr>
          <p:cNvPr id="8" name="Rectangle 6">
            <a:extLst>
              <a:ext uri="{FF2B5EF4-FFF2-40B4-BE49-F238E27FC236}">
                <a16:creationId xmlns="" xmlns:a16="http://schemas.microsoft.com/office/drawing/2014/main" id="{0EE0CF18-E161-4015-BA3A-502F55053191}"/>
              </a:ext>
            </a:extLst>
          </p:cNvPr>
          <p:cNvSpPr>
            <a:spLocks noChangeArrowheads="1"/>
          </p:cNvSpPr>
          <p:nvPr/>
        </p:nvSpPr>
        <p:spPr bwMode="auto">
          <a:xfrm>
            <a:off x="611560" y="1004410"/>
            <a:ext cx="2664296" cy="1477328"/>
          </a:xfrm>
          <a:prstGeom prst="rect">
            <a:avLst/>
          </a:prstGeom>
          <a:solidFill>
            <a:schemeClr val="accent5"/>
          </a:solidFill>
          <a:ln>
            <a:solidFill>
              <a:schemeClr val="accent5"/>
            </a:solidFill>
            <a:headEnd/>
            <a:tailEnd/>
          </a:ln>
          <a:extLst/>
        </p:spPr>
        <p:style>
          <a:lnRef idx="1">
            <a:schemeClr val="accent1"/>
          </a:lnRef>
          <a:fillRef idx="3">
            <a:schemeClr val="accent1"/>
          </a:fillRef>
          <a:effectRef idx="2">
            <a:schemeClr val="accent1"/>
          </a:effectRef>
          <a:fontRef idx="minor">
            <a:schemeClr val="lt1"/>
          </a:fontRef>
        </p:style>
        <p:txBody>
          <a:bodyPr wrap="square">
            <a:spAutoFit/>
          </a:bodyPr>
          <a:lstStyle/>
          <a:p>
            <a:pPr algn="just" defTabSz="457200">
              <a:lnSpc>
                <a:spcPct val="125000"/>
              </a:lnSpc>
              <a:spcBef>
                <a:spcPct val="0"/>
              </a:spcBef>
            </a:pPr>
            <a:r>
              <a:rPr lang="zh-CN" altLang="en-US" b="1" dirty="0" smtClean="0">
                <a:solidFill>
                  <a:srgbClr val="FFFFFF"/>
                </a:solidFill>
                <a:latin typeface="微软雅黑" pitchFamily="34" charset="-122"/>
                <a:ea typeface="微软雅黑" pitchFamily="34" charset="-122"/>
                <a:cs typeface="Arial" pitchFamily="34" charset="0"/>
              </a:rPr>
              <a:t>上海理工大学</a:t>
            </a:r>
            <a:r>
              <a:rPr lang="zh-CN" altLang="en-US" b="1" dirty="0">
                <a:solidFill>
                  <a:srgbClr val="FFFFFF"/>
                </a:solidFill>
                <a:latin typeface="微软雅黑" pitchFamily="34" charset="-122"/>
                <a:ea typeface="微软雅黑" pitchFamily="34" charset="-122"/>
                <a:cs typeface="Arial" pitchFamily="34" charset="0"/>
              </a:rPr>
              <a:t>高被引论</a:t>
            </a:r>
            <a:r>
              <a:rPr lang="zh-CN" altLang="en-US" b="1" dirty="0" smtClean="0">
                <a:solidFill>
                  <a:srgbClr val="FFFFFF"/>
                </a:solidFill>
                <a:latin typeface="微软雅黑" pitchFamily="34" charset="-122"/>
                <a:ea typeface="微软雅黑" pitchFamily="34" charset="-122"/>
                <a:cs typeface="Arial" pitchFamily="34" charset="0"/>
              </a:rPr>
              <a:t>文涉及</a:t>
            </a:r>
            <a:r>
              <a:rPr lang="en-US" altLang="zh-CN" b="1" dirty="0" smtClean="0">
                <a:solidFill>
                  <a:srgbClr val="FFFFFF"/>
                </a:solidFill>
                <a:latin typeface="微软雅黑" pitchFamily="34" charset="-122"/>
                <a:ea typeface="微软雅黑" pitchFamily="34" charset="-122"/>
                <a:cs typeface="Arial" pitchFamily="34" charset="0"/>
              </a:rPr>
              <a:t>10</a:t>
            </a:r>
            <a:r>
              <a:rPr lang="zh-CN" altLang="en-US" b="1" dirty="0" smtClean="0">
                <a:solidFill>
                  <a:srgbClr val="FFFFFF"/>
                </a:solidFill>
                <a:latin typeface="微软雅黑" pitchFamily="34" charset="-122"/>
                <a:ea typeface="微软雅黑" pitchFamily="34" charset="-122"/>
                <a:cs typeface="Arial" pitchFamily="34" charset="0"/>
              </a:rPr>
              <a:t>个</a:t>
            </a:r>
            <a:r>
              <a:rPr lang="en-US" altLang="zh-CN" b="1" dirty="0" smtClean="0">
                <a:solidFill>
                  <a:srgbClr val="FFFFFF"/>
                </a:solidFill>
                <a:latin typeface="微软雅黑" pitchFamily="34" charset="-122"/>
                <a:ea typeface="微软雅黑" pitchFamily="34" charset="-122"/>
                <a:cs typeface="Arial" pitchFamily="34" charset="0"/>
              </a:rPr>
              <a:t>ESI</a:t>
            </a:r>
            <a:r>
              <a:rPr lang="zh-CN" altLang="en-US" b="1" dirty="0" smtClean="0">
                <a:solidFill>
                  <a:srgbClr val="FFFFFF"/>
                </a:solidFill>
                <a:latin typeface="微软雅黑" pitchFamily="34" charset="-122"/>
                <a:ea typeface="微软雅黑" pitchFamily="34" charset="-122"/>
                <a:cs typeface="Arial" pitchFamily="34" charset="0"/>
              </a:rPr>
              <a:t>学科，其中工程学和计算机科学高被引论文产出最多。</a:t>
            </a:r>
            <a:endParaRPr lang="en-US" altLang="zh-CN" b="1" dirty="0">
              <a:solidFill>
                <a:srgbClr val="FFFFFF"/>
              </a:solidFill>
              <a:latin typeface="微软雅黑" pitchFamily="34" charset="-122"/>
              <a:ea typeface="微软雅黑" pitchFamily="34" charset="-122"/>
              <a:cs typeface="Arial" pitchFamily="34" charset="0"/>
            </a:endParaRPr>
          </a:p>
        </p:txBody>
      </p:sp>
    </p:spTree>
    <p:extLst>
      <p:ext uri="{BB962C8B-B14F-4D97-AF65-F5344CB8AC3E}">
        <p14:creationId xmlns:p14="http://schemas.microsoft.com/office/powerpoint/2010/main" val="2331761235"/>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519377" y="389893"/>
            <a:ext cx="8390828" cy="399311"/>
          </a:xfrm>
          <a:extLst/>
        </p:spPr>
        <p:txBody>
          <a:bodyPr vert="horz" lIns="0" tIns="0" rIns="0" bIns="0"/>
          <a:lstStyle/>
          <a:p>
            <a:r>
              <a:rPr lang="zh-CN" altLang="en-US" dirty="0" smtClean="0">
                <a:solidFill>
                  <a:schemeClr val="accent1"/>
                </a:solidFill>
                <a:cs typeface="Arial" pitchFamily="34" charset="0"/>
              </a:rPr>
              <a:t>上海理工大学</a:t>
            </a:r>
            <a:r>
              <a:rPr lang="en-US" dirty="0" smtClean="0">
                <a:solidFill>
                  <a:schemeClr val="accent1"/>
                </a:solidFill>
                <a:cs typeface="Arial" pitchFamily="34" charset="0"/>
              </a:rPr>
              <a:t>ESI</a:t>
            </a:r>
            <a:r>
              <a:rPr lang="zh-CN" altLang="en-US" dirty="0">
                <a:solidFill>
                  <a:schemeClr val="accent1"/>
                </a:solidFill>
                <a:cs typeface="Arial" pitchFamily="34" charset="0"/>
              </a:rPr>
              <a:t>高被引论文主要贡献作者</a:t>
            </a:r>
            <a:endParaRPr lang="en-US" dirty="0">
              <a:solidFill>
                <a:schemeClr val="accent1"/>
              </a:solidFill>
              <a:cs typeface="Arial" pitchFamily="34" charset="0"/>
            </a:endParaRPr>
          </a:p>
        </p:txBody>
      </p:sp>
      <p:sp>
        <p:nvSpPr>
          <p:cNvPr id="4" name="TextBox 3"/>
          <p:cNvSpPr txBox="1"/>
          <p:nvPr/>
        </p:nvSpPr>
        <p:spPr>
          <a:xfrm>
            <a:off x="4572347" y="3377668"/>
            <a:ext cx="2447925" cy="646331"/>
          </a:xfrm>
          <a:prstGeom prst="rect">
            <a:avLst/>
          </a:prstGeom>
          <a:noFill/>
        </p:spPr>
        <p:txBody>
          <a:bodyPr wrap="square" rtlCol="0">
            <a:spAutoFit/>
          </a:bodyPr>
          <a:lstStyle/>
          <a:p>
            <a:pPr algn="ctr" defTabSz="457200"/>
            <a:r>
              <a:rPr lang="zh-CN" altLang="en-US" b="1" dirty="0">
                <a:solidFill>
                  <a:srgbClr val="FFFFFF"/>
                </a:solidFill>
                <a:latin typeface="微软雅黑" panose="020B0503020204020204" pitchFamily="34" charset="-122"/>
                <a:ea typeface="微软雅黑" panose="020B0503020204020204" pitchFamily="34" charset="-122"/>
              </a:rPr>
              <a:t> 黄轶群教授</a:t>
            </a:r>
            <a:endParaRPr lang="en-US" altLang="zh-CN" b="1" dirty="0">
              <a:solidFill>
                <a:srgbClr val="FFFFFF"/>
              </a:solidFill>
              <a:latin typeface="微软雅黑" panose="020B0503020204020204" pitchFamily="34" charset="-122"/>
              <a:ea typeface="微软雅黑" panose="020B0503020204020204" pitchFamily="34" charset="-122"/>
            </a:endParaRPr>
          </a:p>
          <a:p>
            <a:pPr algn="ctr" defTabSz="457200"/>
            <a:r>
              <a:rPr lang="zh-CN" altLang="en-US" b="1" dirty="0">
                <a:solidFill>
                  <a:srgbClr val="FFFFFF"/>
                </a:solidFill>
                <a:latin typeface="微软雅黑" panose="020B0503020204020204" pitchFamily="34" charset="-122"/>
                <a:ea typeface="微软雅黑" panose="020B0503020204020204" pitchFamily="34" charset="-122"/>
              </a:rPr>
              <a:t>食品学院</a:t>
            </a:r>
            <a:endParaRPr lang="en-US" b="1" dirty="0">
              <a:solidFill>
                <a:srgbClr val="FFFFFF"/>
              </a:solidFill>
              <a:latin typeface="微软雅黑" panose="020B0503020204020204" pitchFamily="34" charset="-122"/>
              <a:ea typeface="微软雅黑" panose="020B0503020204020204" pitchFamily="34" charset="-122"/>
            </a:endParaRPr>
          </a:p>
        </p:txBody>
      </p:sp>
      <p:sp>
        <p:nvSpPr>
          <p:cNvPr id="6" name="TextBox 5"/>
          <p:cNvSpPr txBox="1"/>
          <p:nvPr/>
        </p:nvSpPr>
        <p:spPr>
          <a:xfrm>
            <a:off x="238125" y="3876674"/>
            <a:ext cx="2447925" cy="646331"/>
          </a:xfrm>
          <a:prstGeom prst="rect">
            <a:avLst/>
          </a:prstGeom>
          <a:noFill/>
        </p:spPr>
        <p:txBody>
          <a:bodyPr wrap="square" rtlCol="0">
            <a:spAutoFit/>
          </a:bodyPr>
          <a:lstStyle/>
          <a:p>
            <a:pPr algn="ctr" defTabSz="457200"/>
            <a:r>
              <a:rPr lang="zh-CN" altLang="en-US" b="1" dirty="0">
                <a:solidFill>
                  <a:srgbClr val="FFFFFF"/>
                </a:solidFill>
                <a:latin typeface="微软雅黑" panose="020B0503020204020204" pitchFamily="34" charset="-122"/>
                <a:ea typeface="微软雅黑" panose="020B0503020204020204" pitchFamily="34" charset="-122"/>
              </a:rPr>
              <a:t>张律文副教授</a:t>
            </a:r>
            <a:endParaRPr lang="en-US" altLang="zh-CN" b="1" dirty="0">
              <a:solidFill>
                <a:srgbClr val="FFFFFF"/>
              </a:solidFill>
              <a:latin typeface="微软雅黑" panose="020B0503020204020204" pitchFamily="34" charset="-122"/>
              <a:ea typeface="微软雅黑" panose="020B0503020204020204" pitchFamily="34" charset="-122"/>
            </a:endParaRPr>
          </a:p>
          <a:p>
            <a:pPr algn="ctr" defTabSz="457200" eaLnBrk="1" fontAlgn="auto" hangingPunct="1">
              <a:spcBef>
                <a:spcPts val="0"/>
              </a:spcBef>
              <a:spcAft>
                <a:spcPts val="0"/>
              </a:spcAft>
            </a:pPr>
            <a:r>
              <a:rPr lang="zh-CN" altLang="en-US" b="1" dirty="0">
                <a:solidFill>
                  <a:srgbClr val="FFFFFF"/>
                </a:solidFill>
                <a:latin typeface="微软雅黑" panose="020B0503020204020204" pitchFamily="34" charset="-122"/>
                <a:ea typeface="微软雅黑" panose="020B0503020204020204" pitchFamily="34" charset="-122"/>
              </a:rPr>
              <a:t>信息学院</a:t>
            </a:r>
            <a:endParaRPr lang="en-US" b="1" dirty="0">
              <a:solidFill>
                <a:srgbClr val="FFFFFF"/>
              </a:solidFill>
              <a:latin typeface="微软雅黑" panose="020B0503020204020204" pitchFamily="34" charset="-122"/>
              <a:ea typeface="微软雅黑" panose="020B0503020204020204" pitchFamily="34" charset="-122"/>
            </a:endParaRPr>
          </a:p>
        </p:txBody>
      </p:sp>
      <p:sp>
        <p:nvSpPr>
          <p:cNvPr id="8" name="TextBox 7"/>
          <p:cNvSpPr txBox="1"/>
          <p:nvPr/>
        </p:nvSpPr>
        <p:spPr>
          <a:xfrm>
            <a:off x="5724128" y="1601713"/>
            <a:ext cx="2447925" cy="584775"/>
          </a:xfrm>
          <a:prstGeom prst="rect">
            <a:avLst/>
          </a:prstGeom>
          <a:noFill/>
        </p:spPr>
        <p:txBody>
          <a:bodyPr wrap="square" rtlCol="0">
            <a:spAutoFit/>
          </a:bodyPr>
          <a:lstStyle/>
          <a:p>
            <a:pPr algn="ctr" defTabSz="457200"/>
            <a:r>
              <a:rPr lang="zh-CN" altLang="en-US" sz="1600" b="1" dirty="0">
                <a:solidFill>
                  <a:schemeClr val="bg1"/>
                </a:solidFill>
                <a:latin typeface="微软雅黑" panose="020B0503020204020204" pitchFamily="34" charset="-122"/>
                <a:ea typeface="微软雅黑" panose="020B0503020204020204" pitchFamily="34" charset="-122"/>
              </a:rPr>
              <a:t>赖克强副教授 </a:t>
            </a:r>
            <a:endParaRPr lang="en-US" altLang="zh-CN" sz="1600" b="1" dirty="0">
              <a:solidFill>
                <a:schemeClr val="bg1"/>
              </a:solidFill>
              <a:latin typeface="微软雅黑" panose="020B0503020204020204" pitchFamily="34" charset="-122"/>
              <a:ea typeface="微软雅黑" panose="020B0503020204020204" pitchFamily="34" charset="-122"/>
            </a:endParaRPr>
          </a:p>
          <a:p>
            <a:pPr algn="ctr" defTabSz="457200" eaLnBrk="1" fontAlgn="auto" hangingPunct="1">
              <a:spcBef>
                <a:spcPts val="0"/>
              </a:spcBef>
              <a:spcAft>
                <a:spcPts val="0"/>
              </a:spcAft>
            </a:pPr>
            <a:r>
              <a:rPr lang="zh-CN" altLang="en-US" sz="1600" b="1" dirty="0">
                <a:solidFill>
                  <a:schemeClr val="bg1"/>
                </a:solidFill>
                <a:latin typeface="微软雅黑" panose="020B0503020204020204" pitchFamily="34" charset="-122"/>
                <a:ea typeface="微软雅黑" panose="020B0503020204020204" pitchFamily="34" charset="-122"/>
              </a:rPr>
              <a:t>食品学院</a:t>
            </a:r>
            <a:endParaRPr lang="en-US" sz="1600" b="1" dirty="0">
              <a:solidFill>
                <a:schemeClr val="bg1"/>
              </a:solidFill>
              <a:latin typeface="微软雅黑" panose="020B0503020204020204" pitchFamily="34" charset="-122"/>
              <a:ea typeface="微软雅黑" panose="020B0503020204020204" pitchFamily="34" charset="-122"/>
            </a:endParaRPr>
          </a:p>
        </p:txBody>
      </p:sp>
      <p:sp>
        <p:nvSpPr>
          <p:cNvPr id="10" name="TextBox 9"/>
          <p:cNvSpPr txBox="1"/>
          <p:nvPr/>
        </p:nvSpPr>
        <p:spPr>
          <a:xfrm>
            <a:off x="4499992" y="1774557"/>
            <a:ext cx="2447925" cy="646331"/>
          </a:xfrm>
          <a:prstGeom prst="rect">
            <a:avLst/>
          </a:prstGeom>
          <a:noFill/>
        </p:spPr>
        <p:txBody>
          <a:bodyPr wrap="square" rtlCol="0">
            <a:spAutoFit/>
          </a:bodyPr>
          <a:lstStyle/>
          <a:p>
            <a:pPr algn="ctr" defTabSz="457200"/>
            <a:r>
              <a:rPr lang="zh-CN" altLang="en-US" b="1" dirty="0">
                <a:solidFill>
                  <a:srgbClr val="FFFFFF"/>
                </a:solidFill>
                <a:latin typeface="微软雅黑" panose="020B0503020204020204" pitchFamily="34" charset="-122"/>
                <a:ea typeface="微软雅黑" panose="020B0503020204020204" pitchFamily="34" charset="-122"/>
              </a:rPr>
              <a:t> 李立副教授</a:t>
            </a:r>
            <a:endParaRPr lang="en-US" altLang="zh-CN" b="1" dirty="0">
              <a:solidFill>
                <a:srgbClr val="FFFFFF"/>
              </a:solidFill>
              <a:latin typeface="微软雅黑" panose="020B0503020204020204" pitchFamily="34" charset="-122"/>
              <a:ea typeface="微软雅黑" panose="020B0503020204020204" pitchFamily="34" charset="-122"/>
            </a:endParaRPr>
          </a:p>
          <a:p>
            <a:pPr algn="ctr" defTabSz="457200"/>
            <a:r>
              <a:rPr lang="zh-CN" altLang="en-US" b="1" dirty="0">
                <a:solidFill>
                  <a:srgbClr val="FFFFFF"/>
                </a:solidFill>
                <a:latin typeface="微软雅黑" panose="020B0503020204020204" pitchFamily="34" charset="-122"/>
                <a:ea typeface="微软雅黑" panose="020B0503020204020204" pitchFamily="34" charset="-122"/>
              </a:rPr>
              <a:t>食品学院</a:t>
            </a:r>
            <a:endParaRPr lang="en-US" b="1" dirty="0">
              <a:solidFill>
                <a:srgbClr val="FFFFFF"/>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376" y="841725"/>
            <a:ext cx="7724477" cy="5171564"/>
          </a:xfrm>
          <a:prstGeom prst="rect">
            <a:avLst/>
          </a:prstGeom>
        </p:spPr>
      </p:pic>
      <p:sp>
        <p:nvSpPr>
          <p:cNvPr id="14" name="文本框 13">
            <a:extLst>
              <a:ext uri="{FF2B5EF4-FFF2-40B4-BE49-F238E27FC236}">
                <a16:creationId xmlns="" xmlns:a16="http://schemas.microsoft.com/office/drawing/2014/main" id="{56105F40-FF87-46B5-B3FE-14D96C90072D}"/>
              </a:ext>
            </a:extLst>
          </p:cNvPr>
          <p:cNvSpPr txBox="1"/>
          <p:nvPr/>
        </p:nvSpPr>
        <p:spPr>
          <a:xfrm>
            <a:off x="517886" y="4799347"/>
            <a:ext cx="5566282"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光电信息</a:t>
            </a:r>
            <a:r>
              <a:rPr lang="zh-CN" altLang="en-US" sz="2400" b="1" dirty="0" smtClean="0">
                <a:solidFill>
                  <a:schemeClr val="bg1"/>
                </a:solidFill>
                <a:latin typeface="微软雅黑" panose="020B0503020204020204" pitchFamily="34" charset="-122"/>
                <a:ea typeface="微软雅黑" panose="020B0503020204020204" pitchFamily="34" charset="-122"/>
              </a:rPr>
              <a:t>与计算机工程</a:t>
            </a:r>
            <a:r>
              <a:rPr lang="zh-CN" altLang="en-US" sz="2400" b="1" dirty="0">
                <a:solidFill>
                  <a:schemeClr val="bg1"/>
                </a:solidFill>
                <a:latin typeface="微软雅黑" panose="020B0503020204020204" pitchFamily="34" charset="-122"/>
                <a:ea typeface="微软雅黑" panose="020B0503020204020204" pitchFamily="34" charset="-122"/>
              </a:rPr>
              <a:t>学院 </a:t>
            </a:r>
            <a:r>
              <a:rPr lang="zh-CN" altLang="en-US" sz="2400" b="1" dirty="0" smtClean="0">
                <a:solidFill>
                  <a:schemeClr val="bg1"/>
                </a:solidFill>
                <a:latin typeface="微软雅黑" panose="020B0503020204020204" pitchFamily="34" charset="-122"/>
                <a:ea typeface="微软雅黑" panose="020B0503020204020204" pitchFamily="34" charset="-122"/>
              </a:rPr>
              <a:t>丁德锐教授</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17" name="文本框 16">
            <a:extLst>
              <a:ext uri="{FF2B5EF4-FFF2-40B4-BE49-F238E27FC236}">
                <a16:creationId xmlns="" xmlns:a16="http://schemas.microsoft.com/office/drawing/2014/main" id="{0CC3D316-8440-4C36-A27F-0472296B18A7}"/>
              </a:ext>
            </a:extLst>
          </p:cNvPr>
          <p:cNvSpPr txBox="1"/>
          <p:nvPr/>
        </p:nvSpPr>
        <p:spPr>
          <a:xfrm>
            <a:off x="519376" y="2420888"/>
            <a:ext cx="5564792" cy="461665"/>
          </a:xfrm>
          <a:prstGeom prst="rect">
            <a:avLst/>
          </a:prstGeom>
          <a:noFill/>
        </p:spPr>
        <p:txBody>
          <a:bodyPr wrap="square" rtlCol="0">
            <a:spAutoFit/>
          </a:bodyPr>
          <a:lstStyle/>
          <a:p>
            <a:r>
              <a:rPr lang="zh-CN" altLang="en-US" sz="2400" b="1" dirty="0" smtClean="0">
                <a:solidFill>
                  <a:schemeClr val="bg1"/>
                </a:solidFill>
                <a:latin typeface="微软雅黑" panose="020B0503020204020204" pitchFamily="34" charset="-122"/>
                <a:ea typeface="微软雅黑" panose="020B0503020204020204" pitchFamily="34" charset="-122"/>
              </a:rPr>
              <a:t>光电信息与计算机工程学院 魏国亮教授</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843605037"/>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86138" y="7718837"/>
            <a:ext cx="184666" cy="369332"/>
          </a:xfrm>
          <a:prstGeom prst="rect">
            <a:avLst/>
          </a:prstGeom>
          <a:noFill/>
        </p:spPr>
        <p:txBody>
          <a:bodyPr wrap="none" rtlCol="0">
            <a:spAutoFit/>
          </a:bodyPr>
          <a:lstStyle/>
          <a:p>
            <a:pPr defTabSz="457200"/>
            <a:endParaRPr lang="en-US" dirty="0">
              <a:solidFill>
                <a:srgbClr val="000000"/>
              </a:solidFill>
            </a:endParaRPr>
          </a:p>
        </p:txBody>
      </p:sp>
      <p:sp>
        <p:nvSpPr>
          <p:cNvPr id="15" name="Text Placeholder 14"/>
          <p:cNvSpPr>
            <a:spLocks noGrp="1"/>
          </p:cNvSpPr>
          <p:nvPr>
            <p:ph type="body" sz="quarter" idx="11"/>
          </p:nvPr>
        </p:nvSpPr>
        <p:spPr>
          <a:xfrm>
            <a:off x="420162" y="1428926"/>
            <a:ext cx="4155766" cy="1132417"/>
          </a:xfrm>
        </p:spPr>
        <p:txBody>
          <a:bodyPr/>
          <a:lstStyle/>
          <a:p>
            <a:r>
              <a:rPr lang="zh-CN" altLang="en-US" dirty="0">
                <a:latin typeface="微软雅黑" panose="020B0503020204020204" pitchFamily="34" charset="-122"/>
                <a:ea typeface="微软雅黑" panose="020B0503020204020204" pitchFamily="34" charset="-122"/>
              </a:rPr>
              <a:t>比较</a:t>
            </a:r>
            <a:r>
              <a:rPr lang="en-US" altLang="zh-CN" dirty="0">
                <a:latin typeface="微软雅黑" panose="020B0503020204020204" pitchFamily="34" charset="-122"/>
                <a:ea typeface="微软雅黑" panose="020B0503020204020204" pitchFamily="34" charset="-122"/>
              </a:rPr>
              <a:t>——</a:t>
            </a:r>
          </a:p>
          <a:p>
            <a:r>
              <a:rPr lang="zh-CN" altLang="en-US" dirty="0" smtClean="0">
                <a:latin typeface="微软雅黑" panose="020B0503020204020204" pitchFamily="34" charset="-122"/>
                <a:ea typeface="微软雅黑" panose="020B0503020204020204" pitchFamily="34" charset="-122"/>
              </a:rPr>
              <a:t>上海理工大学与</a:t>
            </a:r>
            <a:r>
              <a:rPr lang="zh-CN" altLang="en-US" dirty="0">
                <a:latin typeface="微软雅黑" panose="020B0503020204020204" pitchFamily="34" charset="-122"/>
                <a:ea typeface="微软雅黑" panose="020B0503020204020204" pitchFamily="34" charset="-122"/>
              </a:rPr>
              <a:t>相关高校的多角度对比</a:t>
            </a:r>
          </a:p>
          <a:p>
            <a:endParaRPr lang="zh-CN" altLang="en-US"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817196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0" tIns="0" rIns="0" bIns="0"/>
          <a:lstStyle/>
          <a:p>
            <a:r>
              <a:rPr lang="zh-CN" altLang="en-US" sz="2400" b="1" dirty="0">
                <a:cs typeface="Arial" pitchFamily="34" charset="0"/>
              </a:rPr>
              <a:t>同类高校对比（</a:t>
            </a:r>
            <a:r>
              <a:rPr lang="en-US" altLang="zh-CN" sz="2400" b="1" dirty="0" smtClean="0">
                <a:cs typeface="Arial" pitchFamily="34" charset="0"/>
              </a:rPr>
              <a:t>ESI</a:t>
            </a:r>
            <a:r>
              <a:rPr lang="zh-CN" altLang="en-US" sz="2400" b="1" dirty="0" smtClean="0">
                <a:cs typeface="Arial" pitchFamily="34" charset="0"/>
              </a:rPr>
              <a:t>材料科学）</a:t>
            </a:r>
            <a:r>
              <a:rPr lang="en-US" sz="2400" b="1" dirty="0">
                <a:cs typeface="Arial" pitchFamily="34" charset="0"/>
              </a:rPr>
              <a:t/>
            </a:r>
            <a:br>
              <a:rPr lang="en-US" sz="2400" b="1" dirty="0">
                <a:cs typeface="Arial" pitchFamily="34" charset="0"/>
              </a:rPr>
            </a:br>
            <a:endParaRPr lang="zh-CN" altLang="en-US" sz="2400" b="1" dirty="0">
              <a:cs typeface="Arial" pitchFamily="34" charset="0"/>
            </a:endParaRPr>
          </a:p>
        </p:txBody>
      </p:sp>
      <p:cxnSp>
        <p:nvCxnSpPr>
          <p:cNvPr id="4" name="Straight Connector 3"/>
          <p:cNvCxnSpPr/>
          <p:nvPr/>
        </p:nvCxnSpPr>
        <p:spPr>
          <a:xfrm>
            <a:off x="253268" y="758439"/>
            <a:ext cx="8629650"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aphicFrame>
        <p:nvGraphicFramePr>
          <p:cNvPr id="5" name="Table 4"/>
          <p:cNvGraphicFramePr>
            <a:graphicFrameLocks noGrp="1"/>
          </p:cNvGraphicFramePr>
          <p:nvPr>
            <p:extLst>
              <p:ext uri="{D42A27DB-BD31-4B8C-83A1-F6EECF244321}">
                <p14:modId xmlns:p14="http://schemas.microsoft.com/office/powerpoint/2010/main" val="861593811"/>
              </p:ext>
            </p:extLst>
          </p:nvPr>
        </p:nvGraphicFramePr>
        <p:xfrm>
          <a:off x="954390" y="1556792"/>
          <a:ext cx="7227405" cy="3041656"/>
        </p:xfrm>
        <a:graphic>
          <a:graphicData uri="http://schemas.openxmlformats.org/drawingml/2006/table">
            <a:tbl>
              <a:tblPr firstRow="1" bandRow="1">
                <a:tableStyleId>{7DF18680-E054-41AD-8BC1-D1AEF772440D}</a:tableStyleId>
              </a:tblPr>
              <a:tblGrid>
                <a:gridCol w="3761626">
                  <a:extLst>
                    <a:ext uri="{9D8B030D-6E8A-4147-A177-3AD203B41FA5}">
                      <a16:colId xmlns="" xmlns:a16="http://schemas.microsoft.com/office/drawing/2014/main" val="20000"/>
                    </a:ext>
                  </a:extLst>
                </a:gridCol>
                <a:gridCol w="3465779">
                  <a:extLst>
                    <a:ext uri="{9D8B030D-6E8A-4147-A177-3AD203B41FA5}">
                      <a16:colId xmlns="" xmlns:a16="http://schemas.microsoft.com/office/drawing/2014/main" val="20001"/>
                    </a:ext>
                  </a:extLst>
                </a:gridCol>
              </a:tblGrid>
              <a:tr h="806676">
                <a:tc>
                  <a:txBody>
                    <a:bodyPr/>
                    <a:lstStyle/>
                    <a:p>
                      <a:pPr algn="ctr"/>
                      <a:r>
                        <a:rPr lang="zh-CN" altLang="en-US" sz="2000" dirty="0">
                          <a:latin typeface="微软雅黑" pitchFamily="34" charset="-122"/>
                          <a:ea typeface="微软雅黑" pitchFamily="34" charset="-122"/>
                        </a:rPr>
                        <a:t>高校</a:t>
                      </a:r>
                      <a:endParaRPr lang="en-US" sz="2000" dirty="0">
                        <a:latin typeface="微软雅黑" pitchFamily="34" charset="-122"/>
                        <a:ea typeface="微软雅黑" pitchFamily="34" charset="-122"/>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000" dirty="0">
                          <a:latin typeface="微软雅黑" pitchFamily="34" charset="-122"/>
                          <a:ea typeface="微软雅黑" pitchFamily="34" charset="-122"/>
                        </a:rPr>
                        <a:t>总发文量</a:t>
                      </a:r>
                      <a:endParaRPr lang="en-US" sz="2000" dirty="0">
                        <a:latin typeface="微软雅黑" pitchFamily="34" charset="-122"/>
                        <a:ea typeface="微软雅黑" pitchFamily="34" charset="-122"/>
                      </a:endParaRPr>
                    </a:p>
                  </a:txBody>
                  <a:tcPr anchor="ctr"/>
                </a:tc>
                <a:extLst>
                  <a:ext uri="{0D108BD9-81ED-4DB2-BD59-A6C34878D82A}">
                    <a16:rowId xmlns="" xmlns:a16="http://schemas.microsoft.com/office/drawing/2014/main" val="10000"/>
                  </a:ext>
                </a:extLst>
              </a:tr>
              <a:tr h="558745">
                <a:tc>
                  <a:txBody>
                    <a:bodyPr/>
                    <a:lstStyle/>
                    <a:p>
                      <a:pPr algn="ctr"/>
                      <a:r>
                        <a:rPr lang="zh-CN" altLang="en-US" sz="2000" dirty="0" smtClean="0">
                          <a:latin typeface="微软雅黑" pitchFamily="34" charset="-122"/>
                          <a:ea typeface="微软雅黑" pitchFamily="34" charset="-122"/>
                        </a:rPr>
                        <a:t>上海理工大学</a:t>
                      </a:r>
                      <a:endParaRPr lang="en-US" sz="2000" dirty="0">
                        <a:latin typeface="微软雅黑" pitchFamily="34" charset="-122"/>
                        <a:ea typeface="微软雅黑" pitchFamily="34" charset="-122"/>
                      </a:endParaRPr>
                    </a:p>
                  </a:txBody>
                  <a:tcPr anchor="ctr"/>
                </a:tc>
                <a:tc>
                  <a:txBody>
                    <a:bodyPr/>
                    <a:lstStyle/>
                    <a:p>
                      <a:pPr algn="ctr" fontAlgn="ctr"/>
                      <a:r>
                        <a:rPr lang="en-US" altLang="zh-CN" sz="2000" kern="1200" dirty="0" smtClean="0">
                          <a:solidFill>
                            <a:schemeClr val="dk1"/>
                          </a:solidFill>
                          <a:latin typeface="微软雅黑" pitchFamily="34" charset="-122"/>
                          <a:ea typeface="微软雅黑" pitchFamily="34" charset="-122"/>
                          <a:cs typeface="+mn-cs"/>
                        </a:rPr>
                        <a:t>601</a:t>
                      </a:r>
                      <a:endParaRPr lang="en-US" altLang="zh-CN" sz="2000" kern="1200" dirty="0">
                        <a:solidFill>
                          <a:schemeClr val="dk1"/>
                        </a:solidFill>
                        <a:latin typeface="微软雅黑" pitchFamily="34" charset="-122"/>
                        <a:ea typeface="微软雅黑" pitchFamily="34" charset="-122"/>
                        <a:cs typeface="+mn-cs"/>
                      </a:endParaRPr>
                    </a:p>
                  </a:txBody>
                  <a:tcPr marL="7620" marR="7620" marT="7620" marB="0" anchor="ctr"/>
                </a:tc>
                <a:extLst>
                  <a:ext uri="{0D108BD9-81ED-4DB2-BD59-A6C34878D82A}">
                    <a16:rowId xmlns="" xmlns:a16="http://schemas.microsoft.com/office/drawing/2014/main" val="10001"/>
                  </a:ext>
                </a:extLst>
              </a:tr>
              <a:tr h="558745">
                <a:tc>
                  <a:txBody>
                    <a:bodyPr/>
                    <a:lstStyle/>
                    <a:p>
                      <a:pPr algn="ctr"/>
                      <a:r>
                        <a:rPr lang="zh-CN" altLang="en-US" sz="2000" dirty="0" smtClean="0">
                          <a:latin typeface="微软雅黑" pitchFamily="34" charset="-122"/>
                          <a:ea typeface="微软雅黑" pitchFamily="34" charset="-122"/>
                        </a:rPr>
                        <a:t>上海大学</a:t>
                      </a:r>
                      <a:endParaRPr lang="en-US" sz="2000" dirty="0">
                        <a:latin typeface="微软雅黑" pitchFamily="34" charset="-122"/>
                        <a:ea typeface="微软雅黑" pitchFamily="34" charset="-122"/>
                      </a:endParaRPr>
                    </a:p>
                  </a:txBody>
                  <a:tcPr anchor="ctr"/>
                </a:tc>
                <a:tc>
                  <a:txBody>
                    <a:bodyPr/>
                    <a:lstStyle/>
                    <a:p>
                      <a:pPr algn="ctr" fontAlgn="ctr"/>
                      <a:r>
                        <a:rPr lang="en-US" altLang="zh-CN" sz="2000" kern="1200" dirty="0" smtClean="0">
                          <a:solidFill>
                            <a:schemeClr val="dk1"/>
                          </a:solidFill>
                          <a:latin typeface="微软雅黑" pitchFamily="34" charset="-122"/>
                          <a:ea typeface="微软雅黑" pitchFamily="34" charset="-122"/>
                          <a:cs typeface="+mn-cs"/>
                        </a:rPr>
                        <a:t>2989</a:t>
                      </a:r>
                      <a:endParaRPr lang="en-US" altLang="zh-CN" sz="2000" kern="1200" dirty="0">
                        <a:solidFill>
                          <a:schemeClr val="dk1"/>
                        </a:solidFill>
                        <a:latin typeface="微软雅黑" pitchFamily="34" charset="-122"/>
                        <a:ea typeface="微软雅黑" pitchFamily="34" charset="-122"/>
                        <a:cs typeface="+mn-cs"/>
                      </a:endParaRPr>
                    </a:p>
                  </a:txBody>
                  <a:tcPr marL="7620" marR="7620" marT="7620" marB="0" anchor="ctr"/>
                </a:tc>
                <a:extLst>
                  <a:ext uri="{0D108BD9-81ED-4DB2-BD59-A6C34878D82A}">
                    <a16:rowId xmlns="" xmlns:a16="http://schemas.microsoft.com/office/drawing/2014/main" val="10002"/>
                  </a:ext>
                </a:extLst>
              </a:tr>
              <a:tr h="558745">
                <a:tc>
                  <a:txBody>
                    <a:bodyPr/>
                    <a:lstStyle/>
                    <a:p>
                      <a:pPr algn="ctr"/>
                      <a:r>
                        <a:rPr lang="zh-CN" altLang="en-US" sz="2000" dirty="0" smtClean="0">
                          <a:latin typeface="微软雅黑" pitchFamily="34" charset="-122"/>
                          <a:ea typeface="微软雅黑" pitchFamily="34" charset="-122"/>
                        </a:rPr>
                        <a:t>燕山大学</a:t>
                      </a:r>
                      <a:endParaRPr lang="zh-CN" altLang="en-US" sz="2000" dirty="0">
                        <a:latin typeface="微软雅黑" pitchFamily="34" charset="-122"/>
                        <a:ea typeface="微软雅黑" pitchFamily="34" charset="-122"/>
                      </a:endParaRPr>
                    </a:p>
                  </a:txBody>
                  <a:tcPr anchor="ctr"/>
                </a:tc>
                <a:tc>
                  <a:txBody>
                    <a:bodyPr/>
                    <a:lstStyle/>
                    <a:p>
                      <a:pPr algn="ctr" fontAlgn="ctr"/>
                      <a:r>
                        <a:rPr lang="en-US" altLang="zh-CN" sz="2000" kern="1200" dirty="0" smtClean="0">
                          <a:solidFill>
                            <a:schemeClr val="dk1"/>
                          </a:solidFill>
                          <a:latin typeface="微软雅黑" pitchFamily="34" charset="-122"/>
                          <a:ea typeface="微软雅黑" pitchFamily="34" charset="-122"/>
                          <a:cs typeface="+mn-cs"/>
                        </a:rPr>
                        <a:t>1758</a:t>
                      </a:r>
                      <a:endParaRPr lang="en-US" altLang="zh-CN" sz="2000" kern="1200" dirty="0">
                        <a:solidFill>
                          <a:schemeClr val="dk1"/>
                        </a:solidFill>
                        <a:latin typeface="微软雅黑" pitchFamily="34" charset="-122"/>
                        <a:ea typeface="微软雅黑" pitchFamily="34" charset="-122"/>
                        <a:cs typeface="+mn-cs"/>
                      </a:endParaRPr>
                    </a:p>
                  </a:txBody>
                  <a:tcPr marL="7620" marR="7620" marT="7620" marB="0" anchor="ctr"/>
                </a:tc>
                <a:extLst>
                  <a:ext uri="{0D108BD9-81ED-4DB2-BD59-A6C34878D82A}">
                    <a16:rowId xmlns="" xmlns:a16="http://schemas.microsoft.com/office/drawing/2014/main" val="10003"/>
                  </a:ext>
                </a:extLst>
              </a:tr>
              <a:tr h="558745">
                <a:tc>
                  <a:txBody>
                    <a:bodyPr/>
                    <a:lstStyle/>
                    <a:p>
                      <a:pPr algn="ctr"/>
                      <a:r>
                        <a:rPr lang="zh-CN" altLang="en-US" sz="2000" dirty="0" smtClean="0">
                          <a:latin typeface="微软雅黑" pitchFamily="34" charset="-122"/>
                          <a:ea typeface="微软雅黑" pitchFamily="34" charset="-122"/>
                        </a:rPr>
                        <a:t>江苏大学</a:t>
                      </a:r>
                      <a:endParaRPr lang="zh-CN" altLang="en-US" sz="2000" dirty="0">
                        <a:latin typeface="微软雅黑" pitchFamily="34" charset="-122"/>
                        <a:ea typeface="微软雅黑" pitchFamily="34" charset="-122"/>
                      </a:endParaRPr>
                    </a:p>
                  </a:txBody>
                  <a:tcPr anchor="ctr"/>
                </a:tc>
                <a:tc>
                  <a:txBody>
                    <a:bodyPr/>
                    <a:lstStyle/>
                    <a:p>
                      <a:pPr algn="ctr" fontAlgn="ctr"/>
                      <a:r>
                        <a:rPr lang="en-US" altLang="zh-CN" sz="2000" kern="1200" dirty="0" smtClean="0">
                          <a:solidFill>
                            <a:schemeClr val="dk1"/>
                          </a:solidFill>
                          <a:latin typeface="微软雅黑" pitchFamily="34" charset="-122"/>
                          <a:ea typeface="微软雅黑" pitchFamily="34" charset="-122"/>
                          <a:cs typeface="+mn-cs"/>
                        </a:rPr>
                        <a:t>1879</a:t>
                      </a:r>
                      <a:endParaRPr lang="en-US" altLang="zh-CN" sz="2000" kern="1200" dirty="0">
                        <a:solidFill>
                          <a:schemeClr val="dk1"/>
                        </a:solidFill>
                        <a:latin typeface="微软雅黑" pitchFamily="34" charset="-122"/>
                        <a:ea typeface="微软雅黑" pitchFamily="34" charset="-122"/>
                        <a:cs typeface="+mn-cs"/>
                      </a:endParaRPr>
                    </a:p>
                  </a:txBody>
                  <a:tcPr marL="7620" marR="7620" marT="7620" marB="0" anchor="ct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2165905476"/>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573782"/>
            <a:ext cx="9143562" cy="4415115"/>
          </a:xfrm>
          <a:prstGeom prst="rect">
            <a:avLst/>
          </a:prstGeom>
        </p:spPr>
      </p:pic>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6548" y="758439"/>
            <a:ext cx="3131840" cy="5387279"/>
          </a:xfrm>
          <a:prstGeom prst="rect">
            <a:avLst/>
          </a:prstGeom>
        </p:spPr>
      </p:pic>
      <p:sp>
        <p:nvSpPr>
          <p:cNvPr id="5" name="Rectangle 4"/>
          <p:cNvSpPr/>
          <p:nvPr/>
        </p:nvSpPr>
        <p:spPr>
          <a:xfrm>
            <a:off x="1763688" y="4293096"/>
            <a:ext cx="1296144" cy="1728192"/>
          </a:xfrm>
          <a:prstGeom prst="rect">
            <a:avLst/>
          </a:prstGeom>
          <a:noFill/>
          <a:ln w="381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endParaRPr>
          </a:p>
        </p:txBody>
      </p:sp>
      <p:sp>
        <p:nvSpPr>
          <p:cNvPr id="7" name="Rectangle 6"/>
          <p:cNvSpPr/>
          <p:nvPr/>
        </p:nvSpPr>
        <p:spPr>
          <a:xfrm>
            <a:off x="6191648" y="1119752"/>
            <a:ext cx="2681639" cy="2309248"/>
          </a:xfrm>
          <a:prstGeom prst="rect">
            <a:avLst/>
          </a:prstGeom>
          <a:noFill/>
          <a:ln w="381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endParaRPr>
          </a:p>
        </p:txBody>
      </p:sp>
      <p:pic>
        <p:nvPicPr>
          <p:cNvPr id="8" name="图片 7">
            <a:extLst>
              <a:ext uri="{FF2B5EF4-FFF2-40B4-BE49-F238E27FC236}">
                <a16:creationId xmlns="" xmlns:a16="http://schemas.microsoft.com/office/drawing/2014/main" id="{8414B970-2AA8-4121-AC1D-E3DC52B0BB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8138" y="2690669"/>
            <a:ext cx="2678409" cy="3330619"/>
          </a:xfrm>
          <a:prstGeom prst="rect">
            <a:avLst/>
          </a:prstGeom>
        </p:spPr>
      </p:pic>
      <p:sp>
        <p:nvSpPr>
          <p:cNvPr id="9" name="Rectangle 6">
            <a:extLst>
              <a:ext uri="{FF2B5EF4-FFF2-40B4-BE49-F238E27FC236}">
                <a16:creationId xmlns="" xmlns:a16="http://schemas.microsoft.com/office/drawing/2014/main" id="{84A9DAB8-DD08-4D4F-81D7-24B137627AFE}"/>
              </a:ext>
            </a:extLst>
          </p:cNvPr>
          <p:cNvSpPr/>
          <p:nvPr/>
        </p:nvSpPr>
        <p:spPr>
          <a:xfrm>
            <a:off x="6191648" y="5349195"/>
            <a:ext cx="2681639" cy="672093"/>
          </a:xfrm>
          <a:prstGeom prst="rect">
            <a:avLst/>
          </a:prstGeom>
          <a:noFill/>
          <a:ln w="381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endParaRPr>
          </a:p>
        </p:txBody>
      </p:sp>
      <p:sp>
        <p:nvSpPr>
          <p:cNvPr id="10" name="Rectangle 4"/>
          <p:cNvSpPr/>
          <p:nvPr/>
        </p:nvSpPr>
        <p:spPr>
          <a:xfrm>
            <a:off x="3284932" y="4519278"/>
            <a:ext cx="2681615" cy="1195766"/>
          </a:xfrm>
          <a:prstGeom prst="rect">
            <a:avLst/>
          </a:prstGeom>
          <a:noFill/>
          <a:ln w="381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endParaRPr>
          </a:p>
        </p:txBody>
      </p:sp>
    </p:spTree>
    <p:extLst>
      <p:ext uri="{BB962C8B-B14F-4D97-AF65-F5344CB8AC3E}">
        <p14:creationId xmlns:p14="http://schemas.microsoft.com/office/powerpoint/2010/main" val="21750440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3" presetClass="entr" presetSubtype="1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linds(horizontal)">
                                      <p:cBhvr>
                                        <p:cTn id="25" dur="500"/>
                                        <p:tgtEl>
                                          <p:spTgt spid="7"/>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linds(horizont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4"/>
          <p:cNvGrpSpPr/>
          <p:nvPr/>
        </p:nvGrpSpPr>
        <p:grpSpPr>
          <a:xfrm>
            <a:off x="555918" y="980728"/>
            <a:ext cx="8049713" cy="5476397"/>
            <a:chOff x="914400" y="1524000"/>
            <a:chExt cx="7526383" cy="5115873"/>
          </a:xfrm>
        </p:grpSpPr>
        <p:pic>
          <p:nvPicPr>
            <p:cNvPr id="6" name="Picture 3"/>
            <p:cNvPicPr>
              <a:picLocks noChangeAspect="1" noChangeArrowheads="1"/>
            </p:cNvPicPr>
            <p:nvPr/>
          </p:nvPicPr>
          <p:blipFill>
            <a:blip r:embed="rId2" cstate="print"/>
            <a:srcRect/>
            <a:stretch>
              <a:fillRect/>
            </a:stretch>
          </p:blipFill>
          <p:spPr bwMode="auto">
            <a:xfrm>
              <a:off x="914400" y="1524000"/>
              <a:ext cx="7391400" cy="4572000"/>
            </a:xfrm>
            <a:prstGeom prst="rect">
              <a:avLst/>
            </a:prstGeom>
            <a:noFill/>
            <a:ln w="9525">
              <a:noFill/>
              <a:miter lim="800000"/>
              <a:headEnd/>
              <a:tailEnd/>
            </a:ln>
          </p:spPr>
        </p:pic>
        <p:sp>
          <p:nvSpPr>
            <p:cNvPr id="7" name="矩形 6"/>
            <p:cNvSpPr/>
            <p:nvPr/>
          </p:nvSpPr>
          <p:spPr>
            <a:xfrm>
              <a:off x="914400" y="2133600"/>
              <a:ext cx="7200800" cy="885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dirty="0">
                <a:solidFill>
                  <a:srgbClr val="FFFFFF"/>
                </a:solidFill>
              </a:endParaRPr>
            </a:p>
          </p:txBody>
        </p:sp>
        <p:pic>
          <p:nvPicPr>
            <p:cNvPr id="8" name="Picture 4"/>
            <p:cNvPicPr>
              <a:picLocks noChangeAspect="1" noChangeArrowheads="1"/>
            </p:cNvPicPr>
            <p:nvPr/>
          </p:nvPicPr>
          <p:blipFill>
            <a:blip r:embed="rId3" cstate="print"/>
            <a:srcRect/>
            <a:stretch>
              <a:fillRect/>
            </a:stretch>
          </p:blipFill>
          <p:spPr bwMode="auto">
            <a:xfrm>
              <a:off x="5508795" y="2485975"/>
              <a:ext cx="2931988" cy="4153898"/>
            </a:xfrm>
            <a:prstGeom prst="rect">
              <a:avLst/>
            </a:prstGeom>
            <a:noFill/>
            <a:ln>
              <a:noFill/>
            </a:ln>
            <a:effectLst>
              <a:outerShdw blurRad="50800" dist="38100" dir="16200000" rotWithShape="0">
                <a:prstClr val="black">
                  <a:alpha val="40000"/>
                </a:prstClr>
              </a:outerShdw>
            </a:effectLst>
          </p:spPr>
        </p:pic>
      </p:grpSp>
      <p:sp>
        <p:nvSpPr>
          <p:cNvPr id="13" name="圆角矩形标注 12"/>
          <p:cNvSpPr/>
          <p:nvPr/>
        </p:nvSpPr>
        <p:spPr>
          <a:xfrm>
            <a:off x="3210760" y="5636697"/>
            <a:ext cx="2027886" cy="820428"/>
          </a:xfrm>
          <a:prstGeom prst="wedgeRoundRectCallout">
            <a:avLst>
              <a:gd name="adj1" fmla="val -74007"/>
              <a:gd name="adj2" fmla="val -153334"/>
              <a:gd name="adj3" fmla="val 16667"/>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fontAlgn="base" hangingPunct="0">
              <a:spcBef>
                <a:spcPct val="0"/>
              </a:spcBef>
              <a:spcAft>
                <a:spcPct val="0"/>
              </a:spcAft>
              <a:defRPr/>
            </a:pPr>
            <a:r>
              <a:rPr lang="en-US" altLang="zh-CN" sz="1600" dirty="0">
                <a:solidFill>
                  <a:srgbClr val="FFFFFF"/>
                </a:solidFill>
                <a:latin typeface="微软雅黑" pitchFamily="34" charset="-122"/>
                <a:ea typeface="微软雅黑" pitchFamily="34" charset="-122"/>
              </a:rPr>
              <a:t>ESI</a:t>
            </a:r>
            <a:r>
              <a:rPr lang="zh-CN" altLang="en-US" sz="1600" dirty="0">
                <a:solidFill>
                  <a:srgbClr val="FFFFFF"/>
                </a:solidFill>
                <a:latin typeface="微软雅黑" pitchFamily="34" charset="-122"/>
                <a:ea typeface="微软雅黑" pitchFamily="34" charset="-122"/>
              </a:rPr>
              <a:t>学科分类</a:t>
            </a:r>
            <a:endParaRPr lang="en-US" altLang="zh-CN" sz="1600" dirty="0">
              <a:solidFill>
                <a:srgbClr val="FFFFFF"/>
              </a:solidFill>
              <a:latin typeface="微软雅黑" pitchFamily="34" charset="-122"/>
              <a:ea typeface="微软雅黑" pitchFamily="34" charset="-122"/>
            </a:endParaRPr>
          </a:p>
          <a:p>
            <a:pPr eaLnBrk="0" fontAlgn="base" hangingPunct="0">
              <a:spcBef>
                <a:spcPct val="0"/>
              </a:spcBef>
              <a:spcAft>
                <a:spcPct val="0"/>
              </a:spcAft>
              <a:defRPr/>
            </a:pPr>
            <a:r>
              <a:rPr lang="en-US" altLang="zh-CN" sz="1600" dirty="0" err="1">
                <a:solidFill>
                  <a:srgbClr val="FFFFFF"/>
                </a:solidFill>
                <a:latin typeface="微软雅黑" pitchFamily="34" charset="-122"/>
                <a:ea typeface="微软雅黑" pitchFamily="34" charset="-122"/>
              </a:rPr>
              <a:t>InCites</a:t>
            </a:r>
            <a:r>
              <a:rPr lang="zh-CN" altLang="en-US" sz="1600" dirty="0">
                <a:solidFill>
                  <a:srgbClr val="FFFFFF"/>
                </a:solidFill>
                <a:latin typeface="微软雅黑" pitchFamily="34" charset="-122"/>
                <a:ea typeface="微软雅黑" pitchFamily="34" charset="-122"/>
              </a:rPr>
              <a:t>研究分析</a:t>
            </a:r>
            <a:endParaRPr lang="en-US" altLang="zh-CN" sz="1600" dirty="0">
              <a:solidFill>
                <a:srgbClr val="FFFFFF"/>
              </a:solidFill>
              <a:latin typeface="微软雅黑" pitchFamily="34" charset="-122"/>
              <a:ea typeface="微软雅黑" pitchFamily="34" charset="-122"/>
            </a:endParaRPr>
          </a:p>
        </p:txBody>
      </p:sp>
      <p:sp>
        <p:nvSpPr>
          <p:cNvPr id="9" name="Title 1"/>
          <p:cNvSpPr txBox="1">
            <a:spLocks/>
          </p:cNvSpPr>
          <p:nvPr/>
        </p:nvSpPr>
        <p:spPr>
          <a:xfrm>
            <a:off x="385807" y="128275"/>
            <a:ext cx="8389937" cy="4000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defTabSz="457200" eaLnBrk="1" latinLnBrk="0" hangingPunct="1">
              <a:buNone/>
              <a:defRPr sz="2400" b="1">
                <a:solidFill>
                  <a:srgbClr val="6817FF"/>
                </a:solidFill>
                <a:latin typeface="微软雅黑" panose="020B0503020204020204" pitchFamily="34" charset="-122"/>
                <a:ea typeface="微软雅黑" panose="020B0503020204020204" pitchFamily="34" charset="-122"/>
                <a:cs typeface="Arial" panose="020B0604020202020204" pitchFamily="34" charset="0"/>
              </a:defRPr>
            </a:lvl1pPr>
          </a:lstStyle>
          <a:p>
            <a:pPr fontAlgn="base">
              <a:spcBef>
                <a:spcPct val="0"/>
              </a:spcBef>
              <a:spcAft>
                <a:spcPct val="0"/>
              </a:spcAft>
            </a:pPr>
            <a:r>
              <a:rPr lang="zh-CN" altLang="en-US" dirty="0"/>
              <a:t>大学排名中的</a:t>
            </a:r>
            <a:r>
              <a:rPr lang="en-US" altLang="zh-CN" dirty="0"/>
              <a:t>ESI</a:t>
            </a:r>
            <a:r>
              <a:rPr lang="zh-CN" altLang="en-US" dirty="0"/>
              <a:t>应用</a:t>
            </a:r>
            <a:endParaRPr lang="en-US" altLang="en-US" dirty="0"/>
          </a:p>
        </p:txBody>
      </p:sp>
    </p:spTree>
    <p:extLst>
      <p:ext uri="{BB962C8B-B14F-4D97-AF65-F5344CB8AC3E}">
        <p14:creationId xmlns:p14="http://schemas.microsoft.com/office/powerpoint/2010/main" val="31893692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747" y="984646"/>
            <a:ext cx="7379770" cy="5067021"/>
          </a:xfrm>
          <a:prstGeom prst="rect">
            <a:avLst/>
          </a:prstGeom>
        </p:spPr>
      </p:pic>
      <p:sp>
        <p:nvSpPr>
          <p:cNvPr id="2" name="标题 1"/>
          <p:cNvSpPr>
            <a:spLocks noGrp="1"/>
          </p:cNvSpPr>
          <p:nvPr>
            <p:ph type="title"/>
          </p:nvPr>
        </p:nvSpPr>
        <p:spPr/>
        <p:txBody>
          <a:bodyPr vert="horz" lIns="0" tIns="0" rIns="0" bIns="0"/>
          <a:lstStyle/>
          <a:p>
            <a:r>
              <a:rPr lang="en-US" altLang="zh-CN" sz="2400" b="1" dirty="0">
                <a:cs typeface="Arial" pitchFamily="34" charset="0"/>
              </a:rPr>
              <a:t>2008</a:t>
            </a:r>
            <a:r>
              <a:rPr lang="zh-CN" altLang="en-US" sz="2400" b="1" dirty="0">
                <a:cs typeface="Arial" pitchFamily="34" charset="0"/>
              </a:rPr>
              <a:t>至</a:t>
            </a:r>
            <a:r>
              <a:rPr lang="en-US" altLang="zh-CN" sz="2400" b="1" dirty="0">
                <a:cs typeface="Arial" pitchFamily="34" charset="0"/>
              </a:rPr>
              <a:t>2017</a:t>
            </a:r>
            <a:r>
              <a:rPr lang="zh-CN" altLang="en-US" sz="2400" b="1" dirty="0">
                <a:cs typeface="Arial" pitchFamily="34" charset="0"/>
              </a:rPr>
              <a:t>年产出趋势对比</a:t>
            </a:r>
            <a:r>
              <a:rPr lang="zh-CN" altLang="en-US" sz="2400" b="1" dirty="0" smtClean="0">
                <a:cs typeface="Arial" pitchFamily="34" charset="0"/>
              </a:rPr>
              <a:t>（</a:t>
            </a:r>
            <a:r>
              <a:rPr lang="zh-CN" altLang="en-US" sz="2400" b="1" dirty="0">
                <a:cs typeface="Arial" pitchFamily="34" charset="0"/>
              </a:rPr>
              <a:t>材料科</a:t>
            </a:r>
            <a:r>
              <a:rPr lang="zh-CN" altLang="en-US" sz="2400" b="1" dirty="0" smtClean="0">
                <a:cs typeface="Arial" pitchFamily="34" charset="0"/>
              </a:rPr>
              <a:t>学</a:t>
            </a:r>
            <a:r>
              <a:rPr lang="zh-CN" altLang="en-US" sz="2400" b="1" dirty="0">
                <a:cs typeface="Arial" pitchFamily="34" charset="0"/>
              </a:rPr>
              <a:t>）</a:t>
            </a:r>
            <a:r>
              <a:rPr lang="en-US" sz="2400" b="1" dirty="0">
                <a:cs typeface="Arial" pitchFamily="34" charset="0"/>
              </a:rPr>
              <a:t/>
            </a:r>
            <a:br>
              <a:rPr lang="en-US" sz="2400" b="1" dirty="0">
                <a:cs typeface="Arial" pitchFamily="34" charset="0"/>
              </a:rPr>
            </a:br>
            <a:endParaRPr lang="zh-CN" altLang="en-US" sz="2400" b="1" dirty="0">
              <a:cs typeface="Arial" pitchFamily="34" charset="0"/>
            </a:endParaRPr>
          </a:p>
        </p:txBody>
      </p:sp>
      <p:cxnSp>
        <p:nvCxnSpPr>
          <p:cNvPr id="5" name="Straight Connector 4"/>
          <p:cNvCxnSpPr/>
          <p:nvPr/>
        </p:nvCxnSpPr>
        <p:spPr>
          <a:xfrm>
            <a:off x="253268" y="804863"/>
            <a:ext cx="8629650"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 name="Rectangle 6"/>
          <p:cNvSpPr>
            <a:spLocks noChangeArrowheads="1"/>
          </p:cNvSpPr>
          <p:nvPr/>
        </p:nvSpPr>
        <p:spPr bwMode="auto">
          <a:xfrm>
            <a:off x="1042551" y="1412776"/>
            <a:ext cx="3024336" cy="1131079"/>
          </a:xfrm>
          <a:prstGeom prst="rect">
            <a:avLst/>
          </a:prstGeom>
          <a:solidFill>
            <a:schemeClr val="accent5"/>
          </a:solidFill>
          <a:ln>
            <a:solidFill>
              <a:schemeClr val="accent6"/>
            </a:solidFill>
            <a:headEnd/>
            <a:tailEnd/>
          </a:ln>
          <a:extLst/>
        </p:spPr>
        <p:style>
          <a:lnRef idx="1">
            <a:schemeClr val="accent1"/>
          </a:lnRef>
          <a:fillRef idx="3">
            <a:schemeClr val="accent1"/>
          </a:fillRef>
          <a:effectRef idx="2">
            <a:schemeClr val="accent1"/>
          </a:effectRef>
          <a:fontRef idx="minor">
            <a:schemeClr val="lt1"/>
          </a:fontRef>
        </p:style>
        <p:txBody>
          <a:bodyPr wrap="square">
            <a:spAutoFit/>
          </a:bodyPr>
          <a:lstStyle/>
          <a:p>
            <a:pPr algn="just" defTabSz="457200">
              <a:lnSpc>
                <a:spcPct val="125000"/>
              </a:lnSpc>
              <a:spcBef>
                <a:spcPct val="0"/>
              </a:spcBef>
            </a:pPr>
            <a:r>
              <a:rPr lang="zh-CN" altLang="en-US" b="1" dirty="0">
                <a:solidFill>
                  <a:srgbClr val="FFFFFF"/>
                </a:solidFill>
                <a:latin typeface="微软雅黑" pitchFamily="34" charset="-122"/>
                <a:ea typeface="微软雅黑" pitchFamily="34" charset="-122"/>
                <a:cs typeface="Arial" pitchFamily="34" charset="0"/>
              </a:rPr>
              <a:t>上海</a:t>
            </a:r>
            <a:r>
              <a:rPr lang="zh-CN" altLang="en-US" b="1" dirty="0" smtClean="0">
                <a:solidFill>
                  <a:srgbClr val="FFFFFF"/>
                </a:solidFill>
                <a:latin typeface="微软雅黑" pitchFamily="34" charset="-122"/>
                <a:ea typeface="微软雅黑" pitchFamily="34" charset="-122"/>
                <a:cs typeface="Arial" pitchFamily="34" charset="0"/>
              </a:rPr>
              <a:t>大学</a:t>
            </a:r>
            <a:r>
              <a:rPr lang="zh-CN" altLang="en-US" b="1" dirty="0">
                <a:solidFill>
                  <a:srgbClr val="FFFFFF"/>
                </a:solidFill>
                <a:latin typeface="微软雅黑" pitchFamily="34" charset="-122"/>
                <a:ea typeface="微软雅黑" pitchFamily="34" charset="-122"/>
                <a:cs typeface="Arial" pitchFamily="34" charset="0"/>
              </a:rPr>
              <a:t>的发文量居第一位置</a:t>
            </a:r>
            <a:r>
              <a:rPr lang="zh-CN" altLang="en-US" b="1" dirty="0" smtClean="0">
                <a:solidFill>
                  <a:srgbClr val="FFFFFF"/>
                </a:solidFill>
                <a:latin typeface="微软雅黑" pitchFamily="34" charset="-122"/>
                <a:ea typeface="微软雅黑" pitchFamily="34" charset="-122"/>
                <a:cs typeface="Arial" pitchFamily="34" charset="0"/>
              </a:rPr>
              <a:t>，上海理工大学的</a:t>
            </a:r>
            <a:r>
              <a:rPr lang="zh-CN" altLang="en-US" b="1" dirty="0">
                <a:solidFill>
                  <a:srgbClr val="FFFFFF"/>
                </a:solidFill>
                <a:latin typeface="微软雅黑" pitchFamily="34" charset="-122"/>
                <a:ea typeface="微软雅黑" pitchFamily="34" charset="-122"/>
                <a:cs typeface="Arial" pitchFamily="34" charset="0"/>
              </a:rPr>
              <a:t>发文</a:t>
            </a:r>
            <a:r>
              <a:rPr lang="zh-CN" altLang="en-US" b="1" dirty="0" smtClean="0">
                <a:solidFill>
                  <a:srgbClr val="FFFFFF"/>
                </a:solidFill>
                <a:latin typeface="微软雅黑" pitchFamily="34" charset="-122"/>
                <a:ea typeface="微软雅黑" pitchFamily="34" charset="-122"/>
                <a:cs typeface="Arial" pitchFamily="34" charset="0"/>
              </a:rPr>
              <a:t>量平稳增长。</a:t>
            </a:r>
            <a:endParaRPr lang="en-US" altLang="zh-CN" b="1" dirty="0">
              <a:solidFill>
                <a:srgbClr val="FFFFFF"/>
              </a:solidFill>
              <a:latin typeface="微软雅黑" pitchFamily="34" charset="-122"/>
              <a:ea typeface="微软雅黑" pitchFamily="34" charset="-122"/>
              <a:cs typeface="Arial" pitchFamily="34" charset="0"/>
            </a:endParaRPr>
          </a:p>
        </p:txBody>
      </p:sp>
      <p:sp>
        <p:nvSpPr>
          <p:cNvPr id="7" name="Rectangular Callout 6"/>
          <p:cNvSpPr/>
          <p:nvPr/>
        </p:nvSpPr>
        <p:spPr>
          <a:xfrm>
            <a:off x="7020272" y="3789040"/>
            <a:ext cx="1368152" cy="546143"/>
          </a:xfrm>
          <a:prstGeom prst="wedgeRectCallout">
            <a:avLst>
              <a:gd name="adj1" fmla="val -95815"/>
              <a:gd name="adj2" fmla="val 62601"/>
            </a:avLst>
          </a:prstGeom>
          <a:solidFill>
            <a:schemeClr val="bg1"/>
          </a:solidFill>
          <a:ln>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r>
              <a:rPr lang="zh-CN" altLang="en-US" sz="1400" b="1" dirty="0" smtClean="0">
                <a:solidFill>
                  <a:srgbClr val="4B4B4B"/>
                </a:solidFill>
                <a:latin typeface="微软雅黑" pitchFamily="34" charset="-122"/>
                <a:ea typeface="微软雅黑" pitchFamily="34" charset="-122"/>
                <a:cs typeface="Arial" pitchFamily="34" charset="0"/>
              </a:rPr>
              <a:t>上海理工大学</a:t>
            </a:r>
            <a:endParaRPr lang="en-US" sz="1400" b="1" dirty="0">
              <a:solidFill>
                <a:srgbClr val="4B4B4B"/>
              </a:solidFill>
              <a:latin typeface="微软雅黑" pitchFamily="34" charset="-122"/>
              <a:ea typeface="微软雅黑" pitchFamily="34" charset="-122"/>
              <a:cs typeface="Arial" pitchFamily="34" charset="0"/>
            </a:endParaRPr>
          </a:p>
        </p:txBody>
      </p:sp>
    </p:spTree>
    <p:extLst>
      <p:ext uri="{BB962C8B-B14F-4D97-AF65-F5344CB8AC3E}">
        <p14:creationId xmlns:p14="http://schemas.microsoft.com/office/powerpoint/2010/main" val="28535887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107" y="1056046"/>
            <a:ext cx="6831898" cy="4894052"/>
          </a:xfrm>
          <a:prstGeom prst="rect">
            <a:avLst/>
          </a:prstGeom>
        </p:spPr>
      </p:pic>
      <p:sp>
        <p:nvSpPr>
          <p:cNvPr id="2" name="标题 1"/>
          <p:cNvSpPr>
            <a:spLocks noGrp="1"/>
          </p:cNvSpPr>
          <p:nvPr>
            <p:ph type="title"/>
          </p:nvPr>
        </p:nvSpPr>
        <p:spPr/>
        <p:txBody>
          <a:bodyPr vert="horz" lIns="0" tIns="0" rIns="0" bIns="0"/>
          <a:lstStyle/>
          <a:p>
            <a:r>
              <a:rPr lang="zh-CN" altLang="en-US" sz="2400" b="1" dirty="0">
                <a:cs typeface="Arial" pitchFamily="34" charset="0"/>
              </a:rPr>
              <a:t>五年时间窗</a:t>
            </a:r>
            <a:r>
              <a:rPr lang="en-US" altLang="zh-CN" sz="2400" b="1" dirty="0">
                <a:cs typeface="Arial" pitchFamily="34" charset="0"/>
              </a:rPr>
              <a:t>——</a:t>
            </a:r>
            <a:r>
              <a:rPr lang="zh-CN" altLang="en-US" sz="2400" b="1" dirty="0">
                <a:cs typeface="Arial" pitchFamily="34" charset="0"/>
              </a:rPr>
              <a:t>总体影响力趋势对比</a:t>
            </a:r>
            <a:r>
              <a:rPr lang="zh-CN" altLang="en-US" sz="2400" b="1" dirty="0" smtClean="0">
                <a:cs typeface="Arial" pitchFamily="34" charset="0"/>
              </a:rPr>
              <a:t>（材料科学</a:t>
            </a:r>
            <a:r>
              <a:rPr lang="zh-CN" altLang="en-US" sz="2400" b="1" dirty="0">
                <a:cs typeface="Arial" pitchFamily="34" charset="0"/>
              </a:rPr>
              <a:t>）</a:t>
            </a:r>
            <a:r>
              <a:rPr lang="en-US" altLang="zh-CN" sz="2400" b="1" dirty="0">
                <a:cs typeface="Arial" pitchFamily="34" charset="0"/>
              </a:rPr>
              <a:t/>
            </a:r>
            <a:br>
              <a:rPr lang="en-US" altLang="zh-CN" sz="2400" b="1" dirty="0">
                <a:cs typeface="Arial" pitchFamily="34" charset="0"/>
              </a:rPr>
            </a:br>
            <a:r>
              <a:rPr lang="en-US" altLang="zh-CN" sz="2400" b="1" dirty="0">
                <a:cs typeface="Arial" pitchFamily="34" charset="0"/>
              </a:rPr>
              <a:t/>
            </a:r>
            <a:br>
              <a:rPr lang="en-US" altLang="zh-CN" sz="2400" b="1" dirty="0">
                <a:cs typeface="Arial" pitchFamily="34" charset="0"/>
              </a:rPr>
            </a:br>
            <a:endParaRPr lang="zh-CN" altLang="en-US" sz="2400" b="1" dirty="0">
              <a:cs typeface="Arial" pitchFamily="34" charset="0"/>
            </a:endParaRPr>
          </a:p>
        </p:txBody>
      </p:sp>
      <p:sp>
        <p:nvSpPr>
          <p:cNvPr id="4" name="Rectangle 6"/>
          <p:cNvSpPr>
            <a:spLocks noChangeArrowheads="1"/>
          </p:cNvSpPr>
          <p:nvPr/>
        </p:nvSpPr>
        <p:spPr bwMode="auto">
          <a:xfrm>
            <a:off x="1187624" y="1750409"/>
            <a:ext cx="2475083" cy="1131079"/>
          </a:xfrm>
          <a:prstGeom prst="rect">
            <a:avLst/>
          </a:prstGeom>
          <a:solidFill>
            <a:schemeClr val="accent5"/>
          </a:solidFill>
          <a:ln>
            <a:solidFill>
              <a:schemeClr val="accent5"/>
            </a:solidFill>
            <a:headEnd/>
            <a:tailEnd/>
          </a:ln>
          <a:extLst/>
        </p:spPr>
        <p:style>
          <a:lnRef idx="1">
            <a:schemeClr val="accent1"/>
          </a:lnRef>
          <a:fillRef idx="3">
            <a:schemeClr val="accent1"/>
          </a:fillRef>
          <a:effectRef idx="2">
            <a:schemeClr val="accent1"/>
          </a:effectRef>
          <a:fontRef idx="minor">
            <a:schemeClr val="lt1"/>
          </a:fontRef>
        </p:style>
        <p:txBody>
          <a:bodyPr wrap="square">
            <a:spAutoFit/>
          </a:bodyPr>
          <a:lstStyle/>
          <a:p>
            <a:pPr algn="just" defTabSz="457200">
              <a:lnSpc>
                <a:spcPct val="125000"/>
              </a:lnSpc>
              <a:spcBef>
                <a:spcPct val="0"/>
              </a:spcBef>
            </a:pPr>
            <a:r>
              <a:rPr lang="zh-CN" altLang="en-US" b="1" dirty="0">
                <a:solidFill>
                  <a:srgbClr val="FFFFFF"/>
                </a:solidFill>
                <a:latin typeface="微软雅黑" pitchFamily="34" charset="-122"/>
                <a:ea typeface="微软雅黑" pitchFamily="34" charset="-122"/>
                <a:cs typeface="Arial" pitchFamily="34" charset="0"/>
              </a:rPr>
              <a:t>四</a:t>
            </a:r>
            <a:r>
              <a:rPr lang="zh-CN" altLang="en-US" b="1" dirty="0" smtClean="0">
                <a:solidFill>
                  <a:srgbClr val="FFFFFF"/>
                </a:solidFill>
                <a:latin typeface="微软雅黑" pitchFamily="34" charset="-122"/>
                <a:ea typeface="微软雅黑" pitchFamily="34" charset="-122"/>
                <a:cs typeface="Arial" pitchFamily="34" charset="0"/>
              </a:rPr>
              <a:t>所高校的</a:t>
            </a:r>
            <a:r>
              <a:rPr lang="zh-CN" altLang="en-US" b="1" dirty="0">
                <a:solidFill>
                  <a:srgbClr val="FFFFFF"/>
                </a:solidFill>
                <a:latin typeface="微软雅黑" pitchFamily="34" charset="-122"/>
                <a:ea typeface="微软雅黑" pitchFamily="34" charset="-122"/>
                <a:cs typeface="Arial" pitchFamily="34" charset="0"/>
              </a:rPr>
              <a:t>总体影响力呈现上升趋势</a:t>
            </a:r>
            <a:r>
              <a:rPr lang="zh-CN" altLang="en-US" b="1" dirty="0" smtClean="0">
                <a:solidFill>
                  <a:srgbClr val="FFFFFF"/>
                </a:solidFill>
                <a:latin typeface="微软雅黑" pitchFamily="34" charset="-122"/>
                <a:ea typeface="微软雅黑" pitchFamily="34" charset="-122"/>
                <a:cs typeface="Arial" pitchFamily="34" charset="0"/>
              </a:rPr>
              <a:t>，上海理工大学平稳上升。</a:t>
            </a:r>
            <a:endParaRPr lang="en-US" altLang="zh-CN" b="1" dirty="0">
              <a:solidFill>
                <a:srgbClr val="FFFFFF"/>
              </a:solidFill>
              <a:latin typeface="微软雅黑" pitchFamily="34" charset="-122"/>
              <a:ea typeface="微软雅黑" pitchFamily="34" charset="-122"/>
              <a:cs typeface="Arial" pitchFamily="34" charset="0"/>
            </a:endParaRPr>
          </a:p>
        </p:txBody>
      </p:sp>
      <p:cxnSp>
        <p:nvCxnSpPr>
          <p:cNvPr id="6" name="Straight Connector 5"/>
          <p:cNvCxnSpPr/>
          <p:nvPr/>
        </p:nvCxnSpPr>
        <p:spPr>
          <a:xfrm>
            <a:off x="253268" y="804863"/>
            <a:ext cx="8629650"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Rectangular Callout 6"/>
          <p:cNvSpPr/>
          <p:nvPr/>
        </p:nvSpPr>
        <p:spPr>
          <a:xfrm>
            <a:off x="7212005" y="3264642"/>
            <a:ext cx="1515358" cy="476859"/>
          </a:xfrm>
          <a:prstGeom prst="wedgeRectCallout">
            <a:avLst>
              <a:gd name="adj1" fmla="val -96290"/>
              <a:gd name="adj2" fmla="val 92060"/>
            </a:avLst>
          </a:prstGeom>
          <a:solidFill>
            <a:schemeClr val="bg1"/>
          </a:solidFill>
          <a:ln>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r>
              <a:rPr lang="zh-CN" altLang="en-US" sz="1400" b="1" dirty="0" smtClean="0">
                <a:solidFill>
                  <a:srgbClr val="4B4B4B"/>
                </a:solidFill>
                <a:latin typeface="微软雅黑" pitchFamily="34" charset="-122"/>
                <a:ea typeface="微软雅黑" pitchFamily="34" charset="-122"/>
                <a:cs typeface="Arial" pitchFamily="34" charset="0"/>
              </a:rPr>
              <a:t>上海理工大学</a:t>
            </a:r>
            <a:endParaRPr lang="en-US" sz="1400" b="1" dirty="0">
              <a:solidFill>
                <a:srgbClr val="4B4B4B"/>
              </a:solidFill>
              <a:latin typeface="微软雅黑" pitchFamily="34" charset="-122"/>
              <a:ea typeface="微软雅黑" pitchFamily="34" charset="-122"/>
              <a:cs typeface="Arial" pitchFamily="34" charset="0"/>
            </a:endParaRPr>
          </a:p>
        </p:txBody>
      </p:sp>
    </p:spTree>
    <p:extLst>
      <p:ext uri="{BB962C8B-B14F-4D97-AF65-F5344CB8AC3E}">
        <p14:creationId xmlns:p14="http://schemas.microsoft.com/office/powerpoint/2010/main" val="27735324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267" y="1076624"/>
            <a:ext cx="7904957" cy="4944664"/>
          </a:xfrm>
          <a:prstGeom prst="rect">
            <a:avLst/>
          </a:prstGeom>
        </p:spPr>
      </p:pic>
      <p:sp>
        <p:nvSpPr>
          <p:cNvPr id="2" name="标题 1"/>
          <p:cNvSpPr>
            <a:spLocks noGrp="1"/>
          </p:cNvSpPr>
          <p:nvPr>
            <p:ph type="title"/>
          </p:nvPr>
        </p:nvSpPr>
        <p:spPr>
          <a:xfrm>
            <a:off x="253268" y="272298"/>
            <a:ext cx="7756922" cy="486141"/>
          </a:xfrm>
        </p:spPr>
        <p:txBody>
          <a:bodyPr vert="horz" lIns="0" tIns="0" rIns="0" bIns="0"/>
          <a:lstStyle/>
          <a:p>
            <a:r>
              <a:rPr lang="en-US" altLang="zh-CN" sz="2400" b="1" dirty="0">
                <a:cs typeface="Arial" pitchFamily="34" charset="0"/>
              </a:rPr>
              <a:t>2008</a:t>
            </a:r>
            <a:r>
              <a:rPr lang="zh-CN" altLang="en-US" sz="2400" b="1" dirty="0">
                <a:cs typeface="Arial" pitchFamily="34" charset="0"/>
              </a:rPr>
              <a:t>至</a:t>
            </a:r>
            <a:r>
              <a:rPr lang="en-US" altLang="zh-CN" sz="2400" b="1" dirty="0">
                <a:cs typeface="Arial" pitchFamily="34" charset="0"/>
              </a:rPr>
              <a:t>2017</a:t>
            </a:r>
            <a:r>
              <a:rPr lang="zh-CN" altLang="en-US" sz="2400" b="1" dirty="0">
                <a:cs typeface="Arial" pitchFamily="34" charset="0"/>
              </a:rPr>
              <a:t>年学科规范化引文影响力对比</a:t>
            </a:r>
            <a:r>
              <a:rPr lang="zh-CN" altLang="en-US" sz="2400" b="1" dirty="0" smtClean="0">
                <a:cs typeface="Arial" pitchFamily="34" charset="0"/>
              </a:rPr>
              <a:t>（材料科学</a:t>
            </a:r>
            <a:r>
              <a:rPr lang="zh-CN" altLang="en-US" sz="2400" b="1" dirty="0">
                <a:cs typeface="Arial" pitchFamily="34" charset="0"/>
              </a:rPr>
              <a:t>）</a:t>
            </a:r>
            <a:r>
              <a:rPr lang="en-US" altLang="zh-CN" sz="2400" b="1" dirty="0">
                <a:cs typeface="Arial" pitchFamily="34" charset="0"/>
              </a:rPr>
              <a:t/>
            </a:r>
            <a:br>
              <a:rPr lang="en-US" altLang="zh-CN" sz="2400" b="1" dirty="0">
                <a:cs typeface="Arial" pitchFamily="34" charset="0"/>
              </a:rPr>
            </a:br>
            <a:r>
              <a:rPr lang="zh-CN" altLang="en-US" sz="2400" b="1" dirty="0">
                <a:cs typeface="Arial" pitchFamily="34" charset="0"/>
              </a:rPr>
              <a:t/>
            </a:r>
            <a:br>
              <a:rPr lang="zh-CN" altLang="en-US" sz="2400" b="1" dirty="0">
                <a:cs typeface="Arial" pitchFamily="34" charset="0"/>
              </a:rPr>
            </a:br>
            <a:endParaRPr lang="zh-CN" altLang="en-US" sz="2400" b="1" dirty="0">
              <a:cs typeface="Arial" pitchFamily="34" charset="0"/>
            </a:endParaRPr>
          </a:p>
        </p:txBody>
      </p:sp>
      <p:cxnSp>
        <p:nvCxnSpPr>
          <p:cNvPr id="5" name="Straight Connector 4"/>
          <p:cNvCxnSpPr/>
          <p:nvPr/>
        </p:nvCxnSpPr>
        <p:spPr>
          <a:xfrm>
            <a:off x="253268" y="804863"/>
            <a:ext cx="8629650"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a:cxnSpLocks/>
          </p:cNvCxnSpPr>
          <p:nvPr/>
        </p:nvCxnSpPr>
        <p:spPr>
          <a:xfrm>
            <a:off x="7236296" y="1135392"/>
            <a:ext cx="0" cy="452585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6" name="Rectangle 6"/>
          <p:cNvSpPr>
            <a:spLocks noChangeArrowheads="1"/>
          </p:cNvSpPr>
          <p:nvPr/>
        </p:nvSpPr>
        <p:spPr bwMode="auto">
          <a:xfrm>
            <a:off x="6300192" y="3212976"/>
            <a:ext cx="2726575" cy="1131079"/>
          </a:xfrm>
          <a:prstGeom prst="rect">
            <a:avLst/>
          </a:prstGeom>
          <a:solidFill>
            <a:schemeClr val="accent5"/>
          </a:solidFill>
          <a:ln>
            <a:solidFill>
              <a:schemeClr val="accent5"/>
            </a:solidFill>
            <a:headEnd/>
            <a:tailEnd/>
          </a:ln>
          <a:extLst/>
        </p:spPr>
        <p:style>
          <a:lnRef idx="1">
            <a:schemeClr val="accent1"/>
          </a:lnRef>
          <a:fillRef idx="3">
            <a:schemeClr val="accent1"/>
          </a:fillRef>
          <a:effectRef idx="2">
            <a:schemeClr val="accent1"/>
          </a:effectRef>
          <a:fontRef idx="minor">
            <a:schemeClr val="lt1"/>
          </a:fontRef>
        </p:style>
        <p:txBody>
          <a:bodyPr wrap="square">
            <a:spAutoFit/>
          </a:bodyPr>
          <a:lstStyle/>
          <a:p>
            <a:pPr algn="just" defTabSz="457200">
              <a:lnSpc>
                <a:spcPct val="125000"/>
              </a:lnSpc>
              <a:spcBef>
                <a:spcPct val="0"/>
              </a:spcBef>
            </a:pPr>
            <a:r>
              <a:rPr lang="zh-CN" altLang="en-US" b="1" dirty="0" smtClean="0">
                <a:solidFill>
                  <a:srgbClr val="FFFFFF"/>
                </a:solidFill>
                <a:latin typeface="微软雅黑" pitchFamily="34" charset="-122"/>
                <a:ea typeface="微软雅黑" pitchFamily="34" charset="-122"/>
              </a:rPr>
              <a:t>上海理工大学</a:t>
            </a:r>
            <a:r>
              <a:rPr lang="zh-CN" altLang="en-US" b="1" dirty="0" smtClean="0">
                <a:solidFill>
                  <a:srgbClr val="FFFFFF"/>
                </a:solidFill>
                <a:latin typeface="微软雅黑" pitchFamily="34" charset="-122"/>
                <a:ea typeface="微软雅黑" pitchFamily="34" charset="-122"/>
                <a:cs typeface="Arial" pitchFamily="34" charset="0"/>
              </a:rPr>
              <a:t>的</a:t>
            </a:r>
            <a:r>
              <a:rPr lang="en-US" altLang="zh-CN" b="1" dirty="0">
                <a:solidFill>
                  <a:srgbClr val="FFFFFF"/>
                </a:solidFill>
                <a:latin typeface="微软雅黑" pitchFamily="34" charset="-122"/>
                <a:ea typeface="微软雅黑" pitchFamily="34" charset="-122"/>
                <a:cs typeface="Arial" pitchFamily="34" charset="0"/>
              </a:rPr>
              <a:t>CNCI</a:t>
            </a:r>
            <a:r>
              <a:rPr lang="zh-CN" altLang="en-US" b="1" dirty="0" smtClean="0">
                <a:solidFill>
                  <a:srgbClr val="FFFFFF"/>
                </a:solidFill>
                <a:latin typeface="微软雅黑" pitchFamily="34" charset="-122"/>
                <a:ea typeface="微软雅黑" pitchFamily="34" charset="-122"/>
                <a:cs typeface="Arial" pitchFamily="34" charset="0"/>
              </a:rPr>
              <a:t>值在四所高校中位列第一，高于世界平均水平。</a:t>
            </a:r>
            <a:endParaRPr lang="en-US" altLang="zh-CN" b="1" dirty="0">
              <a:solidFill>
                <a:srgbClr val="FFFFFF"/>
              </a:solidFill>
              <a:latin typeface="微软雅黑" pitchFamily="34" charset="-122"/>
              <a:ea typeface="微软雅黑" pitchFamily="34" charset="-122"/>
              <a:cs typeface="Arial" pitchFamily="34" charset="0"/>
            </a:endParaRPr>
          </a:p>
        </p:txBody>
      </p:sp>
    </p:spTree>
    <p:extLst>
      <p:ext uri="{BB962C8B-B14F-4D97-AF65-F5344CB8AC3E}">
        <p14:creationId xmlns:p14="http://schemas.microsoft.com/office/powerpoint/2010/main" val="3594960083"/>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268" y="1124744"/>
            <a:ext cx="7400560" cy="4680520"/>
          </a:xfrm>
          <a:prstGeom prst="rect">
            <a:avLst/>
          </a:prstGeom>
        </p:spPr>
      </p:pic>
      <p:sp>
        <p:nvSpPr>
          <p:cNvPr id="2" name="标题 1"/>
          <p:cNvSpPr>
            <a:spLocks noGrp="1"/>
          </p:cNvSpPr>
          <p:nvPr>
            <p:ph type="title"/>
          </p:nvPr>
        </p:nvSpPr>
        <p:spPr/>
        <p:txBody>
          <a:bodyPr vert="horz" lIns="0" tIns="0" rIns="0" bIns="0"/>
          <a:lstStyle/>
          <a:p>
            <a:r>
              <a:rPr lang="en-US" altLang="zh-CN" sz="2400" b="1" dirty="0">
                <a:cs typeface="Arial" pitchFamily="34" charset="0"/>
              </a:rPr>
              <a:t>2008</a:t>
            </a:r>
            <a:r>
              <a:rPr lang="zh-CN" altLang="en-US" sz="2400" b="1" dirty="0">
                <a:cs typeface="Arial" pitchFamily="34" charset="0"/>
              </a:rPr>
              <a:t>至</a:t>
            </a:r>
            <a:r>
              <a:rPr lang="en-US" altLang="zh-CN" sz="2400" b="1" dirty="0">
                <a:cs typeface="Arial" pitchFamily="34" charset="0"/>
              </a:rPr>
              <a:t>2017</a:t>
            </a:r>
            <a:r>
              <a:rPr lang="zh-CN" altLang="en-US" sz="2400" b="1" dirty="0">
                <a:cs typeface="Arial" pitchFamily="34" charset="0"/>
              </a:rPr>
              <a:t>年高被引论文百分比对比</a:t>
            </a:r>
            <a:r>
              <a:rPr lang="zh-CN" altLang="en-US" sz="2400" b="1" dirty="0" smtClean="0">
                <a:cs typeface="Arial" pitchFamily="34" charset="0"/>
              </a:rPr>
              <a:t>（</a:t>
            </a:r>
            <a:r>
              <a:rPr lang="zh-CN" altLang="en-US" sz="2400" b="1" dirty="0">
                <a:cs typeface="Arial" pitchFamily="34" charset="0"/>
              </a:rPr>
              <a:t>材料科</a:t>
            </a:r>
            <a:r>
              <a:rPr lang="zh-CN" altLang="en-US" sz="2400" b="1" dirty="0" smtClean="0">
                <a:cs typeface="Arial" pitchFamily="34" charset="0"/>
              </a:rPr>
              <a:t>学</a:t>
            </a:r>
            <a:r>
              <a:rPr lang="zh-CN" altLang="en-US" sz="2400" b="1" dirty="0">
                <a:cs typeface="Arial" pitchFamily="34" charset="0"/>
              </a:rPr>
              <a:t>）</a:t>
            </a:r>
            <a:r>
              <a:rPr lang="en-US" altLang="zh-CN" sz="2400" b="1" dirty="0">
                <a:cs typeface="Arial" pitchFamily="34" charset="0"/>
              </a:rPr>
              <a:t/>
            </a:r>
            <a:br>
              <a:rPr lang="en-US" altLang="zh-CN" sz="2400" b="1" dirty="0">
                <a:cs typeface="Arial" pitchFamily="34" charset="0"/>
              </a:rPr>
            </a:br>
            <a:r>
              <a:rPr lang="en-US" sz="2400" b="1" dirty="0">
                <a:cs typeface="Arial" pitchFamily="34" charset="0"/>
              </a:rPr>
              <a:t/>
            </a:r>
            <a:br>
              <a:rPr lang="en-US" sz="2400" b="1" dirty="0">
                <a:cs typeface="Arial" pitchFamily="34" charset="0"/>
              </a:rPr>
            </a:br>
            <a:endParaRPr lang="zh-CN" altLang="en-US" sz="2400" b="1" dirty="0">
              <a:cs typeface="Arial" pitchFamily="34" charset="0"/>
            </a:endParaRPr>
          </a:p>
        </p:txBody>
      </p:sp>
      <p:cxnSp>
        <p:nvCxnSpPr>
          <p:cNvPr id="4" name="Straight Connector 3"/>
          <p:cNvCxnSpPr/>
          <p:nvPr/>
        </p:nvCxnSpPr>
        <p:spPr>
          <a:xfrm>
            <a:off x="253268" y="804863"/>
            <a:ext cx="8629650"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 name="Rectangle 6"/>
          <p:cNvSpPr>
            <a:spLocks noChangeArrowheads="1"/>
          </p:cNvSpPr>
          <p:nvPr/>
        </p:nvSpPr>
        <p:spPr bwMode="auto">
          <a:xfrm>
            <a:off x="5148064" y="1268760"/>
            <a:ext cx="3168352" cy="784830"/>
          </a:xfrm>
          <a:prstGeom prst="rect">
            <a:avLst/>
          </a:prstGeom>
          <a:solidFill>
            <a:schemeClr val="accent5"/>
          </a:solidFill>
          <a:ln>
            <a:solidFill>
              <a:schemeClr val="accent5"/>
            </a:solidFill>
            <a:headEnd/>
            <a:tailEnd/>
          </a:ln>
          <a:extLst/>
        </p:spPr>
        <p:style>
          <a:lnRef idx="1">
            <a:schemeClr val="accent1"/>
          </a:lnRef>
          <a:fillRef idx="3">
            <a:schemeClr val="accent1"/>
          </a:fillRef>
          <a:effectRef idx="2">
            <a:schemeClr val="accent1"/>
          </a:effectRef>
          <a:fontRef idx="minor">
            <a:schemeClr val="lt1"/>
          </a:fontRef>
        </p:style>
        <p:txBody>
          <a:bodyPr wrap="square">
            <a:spAutoFit/>
          </a:bodyPr>
          <a:lstStyle/>
          <a:p>
            <a:pPr algn="just" defTabSz="457200">
              <a:lnSpc>
                <a:spcPct val="125000"/>
              </a:lnSpc>
              <a:spcBef>
                <a:spcPct val="0"/>
              </a:spcBef>
            </a:pPr>
            <a:r>
              <a:rPr lang="zh-CN" altLang="en-US" b="1" dirty="0" smtClean="0">
                <a:solidFill>
                  <a:srgbClr val="FFFFFF"/>
                </a:solidFill>
                <a:latin typeface="微软雅黑" pitchFamily="34" charset="-122"/>
                <a:ea typeface="微软雅黑" pitchFamily="34" charset="-122"/>
                <a:cs typeface="Arial" pitchFamily="34" charset="0"/>
              </a:rPr>
              <a:t>上海理工大学高被引论文百分比在四所高校中位列第一。</a:t>
            </a:r>
            <a:endParaRPr lang="en-US" altLang="zh-CN" b="1" dirty="0">
              <a:solidFill>
                <a:srgbClr val="FFFFFF"/>
              </a:solidFill>
              <a:latin typeface="微软雅黑" pitchFamily="34" charset="-122"/>
              <a:ea typeface="微软雅黑" pitchFamily="34" charset="-122"/>
              <a:cs typeface="Arial" pitchFamily="34" charset="0"/>
            </a:endParaRPr>
          </a:p>
        </p:txBody>
      </p:sp>
    </p:spTree>
    <p:extLst>
      <p:ext uri="{BB962C8B-B14F-4D97-AF65-F5344CB8AC3E}">
        <p14:creationId xmlns:p14="http://schemas.microsoft.com/office/powerpoint/2010/main" val="303245768"/>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049" y="1043513"/>
            <a:ext cx="7678664" cy="4842974"/>
          </a:xfrm>
          <a:prstGeom prst="rect">
            <a:avLst/>
          </a:prstGeom>
        </p:spPr>
      </p:pic>
      <p:sp>
        <p:nvSpPr>
          <p:cNvPr id="2" name="标题 1"/>
          <p:cNvSpPr>
            <a:spLocks noGrp="1"/>
          </p:cNvSpPr>
          <p:nvPr>
            <p:ph type="title"/>
          </p:nvPr>
        </p:nvSpPr>
        <p:spPr>
          <a:xfrm>
            <a:off x="253268" y="272298"/>
            <a:ext cx="7698445" cy="486141"/>
          </a:xfrm>
        </p:spPr>
        <p:txBody>
          <a:bodyPr vert="horz" lIns="0" tIns="0" rIns="0" bIns="0"/>
          <a:lstStyle/>
          <a:p>
            <a:r>
              <a:rPr lang="en-US" altLang="zh-CN" sz="2400" b="1" dirty="0">
                <a:cs typeface="Arial" pitchFamily="34" charset="0"/>
              </a:rPr>
              <a:t>2008</a:t>
            </a:r>
            <a:r>
              <a:rPr lang="zh-CN" altLang="en-US" sz="2400" b="1" dirty="0">
                <a:cs typeface="Arial" pitchFamily="34" charset="0"/>
              </a:rPr>
              <a:t>至</a:t>
            </a:r>
            <a:r>
              <a:rPr lang="en-US" altLang="zh-CN" sz="2400" b="1" dirty="0">
                <a:cs typeface="Arial" pitchFamily="34" charset="0"/>
              </a:rPr>
              <a:t>2017</a:t>
            </a:r>
            <a:r>
              <a:rPr lang="zh-CN" altLang="en-US" sz="2400" b="1" dirty="0">
                <a:cs typeface="Arial" pitchFamily="34" charset="0"/>
              </a:rPr>
              <a:t>年国际合作论文所占比例对比</a:t>
            </a:r>
            <a:r>
              <a:rPr lang="zh-CN" altLang="en-US" sz="2400" b="1" dirty="0" smtClean="0">
                <a:cs typeface="Arial" pitchFamily="34" charset="0"/>
              </a:rPr>
              <a:t>（</a:t>
            </a:r>
            <a:r>
              <a:rPr lang="zh-CN" altLang="en-US" sz="2400" b="1" dirty="0">
                <a:cs typeface="Arial" pitchFamily="34" charset="0"/>
              </a:rPr>
              <a:t>材料科</a:t>
            </a:r>
            <a:r>
              <a:rPr lang="zh-CN" altLang="en-US" sz="2400" b="1" dirty="0" smtClean="0">
                <a:cs typeface="Arial" pitchFamily="34" charset="0"/>
              </a:rPr>
              <a:t>学</a:t>
            </a:r>
            <a:r>
              <a:rPr lang="zh-CN" altLang="en-US" sz="2400" b="1" dirty="0">
                <a:cs typeface="Arial" pitchFamily="34" charset="0"/>
              </a:rPr>
              <a:t>）</a:t>
            </a:r>
            <a:r>
              <a:rPr lang="en-US" altLang="zh-CN" sz="2400" b="1" dirty="0">
                <a:cs typeface="Arial" pitchFamily="34" charset="0"/>
              </a:rPr>
              <a:t/>
            </a:r>
            <a:br>
              <a:rPr lang="en-US" altLang="zh-CN" sz="2400" b="1" dirty="0">
                <a:cs typeface="Arial" pitchFamily="34" charset="0"/>
              </a:rPr>
            </a:br>
            <a:r>
              <a:rPr lang="en-US" sz="2400" b="1" dirty="0">
                <a:cs typeface="Arial" pitchFamily="34" charset="0"/>
              </a:rPr>
              <a:t/>
            </a:r>
            <a:br>
              <a:rPr lang="en-US" sz="2400" b="1" dirty="0">
                <a:cs typeface="Arial" pitchFamily="34" charset="0"/>
              </a:rPr>
            </a:br>
            <a:endParaRPr lang="zh-CN" altLang="en-US" sz="2400" b="1" dirty="0">
              <a:cs typeface="Arial" pitchFamily="34" charset="0"/>
            </a:endParaRPr>
          </a:p>
        </p:txBody>
      </p:sp>
      <p:cxnSp>
        <p:nvCxnSpPr>
          <p:cNvPr id="4" name="Straight Connector 3"/>
          <p:cNvCxnSpPr/>
          <p:nvPr/>
        </p:nvCxnSpPr>
        <p:spPr>
          <a:xfrm>
            <a:off x="253268" y="804863"/>
            <a:ext cx="8629650"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 name="Rectangle 6"/>
          <p:cNvSpPr>
            <a:spLocks noChangeArrowheads="1"/>
          </p:cNvSpPr>
          <p:nvPr/>
        </p:nvSpPr>
        <p:spPr bwMode="auto">
          <a:xfrm>
            <a:off x="5940152" y="2636912"/>
            <a:ext cx="2572997" cy="1131079"/>
          </a:xfrm>
          <a:prstGeom prst="rect">
            <a:avLst/>
          </a:prstGeom>
          <a:solidFill>
            <a:schemeClr val="accent5"/>
          </a:solidFill>
          <a:ln>
            <a:solidFill>
              <a:schemeClr val="accent5"/>
            </a:solidFill>
            <a:headEnd/>
            <a:tailEnd/>
          </a:ln>
          <a:extLst/>
        </p:spPr>
        <p:style>
          <a:lnRef idx="1">
            <a:schemeClr val="accent1"/>
          </a:lnRef>
          <a:fillRef idx="3">
            <a:schemeClr val="accent1"/>
          </a:fillRef>
          <a:effectRef idx="2">
            <a:schemeClr val="accent1"/>
          </a:effectRef>
          <a:fontRef idx="minor">
            <a:schemeClr val="lt1"/>
          </a:fontRef>
        </p:style>
        <p:txBody>
          <a:bodyPr wrap="square">
            <a:spAutoFit/>
          </a:bodyPr>
          <a:lstStyle/>
          <a:p>
            <a:pPr defTabSz="457200">
              <a:lnSpc>
                <a:spcPct val="125000"/>
              </a:lnSpc>
              <a:spcBef>
                <a:spcPct val="0"/>
              </a:spcBef>
            </a:pPr>
            <a:r>
              <a:rPr lang="zh-CN" altLang="en-US" b="1" dirty="0" smtClean="0">
                <a:solidFill>
                  <a:srgbClr val="FFFFFF"/>
                </a:solidFill>
                <a:latin typeface="微软雅黑" pitchFamily="34" charset="-122"/>
                <a:ea typeface="微软雅黑" pitchFamily="34" charset="-122"/>
                <a:cs typeface="Arial" pitchFamily="34" charset="0"/>
              </a:rPr>
              <a:t>上海理工大学国际</a:t>
            </a:r>
            <a:r>
              <a:rPr lang="zh-CN" altLang="en-US" b="1" dirty="0">
                <a:solidFill>
                  <a:srgbClr val="FFFFFF"/>
                </a:solidFill>
                <a:latin typeface="微软雅黑" pitchFamily="34" charset="-122"/>
                <a:ea typeface="微软雅黑" pitchFamily="34" charset="-122"/>
                <a:cs typeface="Arial" pitchFamily="34" charset="0"/>
              </a:rPr>
              <a:t>合作论文比例</a:t>
            </a:r>
            <a:r>
              <a:rPr lang="zh-CN" altLang="en-US" b="1" dirty="0" smtClean="0">
                <a:solidFill>
                  <a:srgbClr val="FFFFFF"/>
                </a:solidFill>
                <a:latin typeface="微软雅黑" pitchFamily="34" charset="-122"/>
                <a:ea typeface="微软雅黑" pitchFamily="34" charset="-122"/>
                <a:cs typeface="Arial" pitchFamily="34" charset="0"/>
              </a:rPr>
              <a:t>在</a:t>
            </a:r>
            <a:r>
              <a:rPr lang="zh-CN" altLang="en-US" b="1" dirty="0">
                <a:solidFill>
                  <a:srgbClr val="FFFFFF"/>
                </a:solidFill>
                <a:latin typeface="微软雅黑" pitchFamily="34" charset="-122"/>
                <a:ea typeface="微软雅黑" pitchFamily="34" charset="-122"/>
                <a:cs typeface="Arial" pitchFamily="34" charset="0"/>
              </a:rPr>
              <a:t>四</a:t>
            </a:r>
            <a:r>
              <a:rPr lang="zh-CN" altLang="en-US" b="1" dirty="0" smtClean="0">
                <a:solidFill>
                  <a:srgbClr val="FFFFFF"/>
                </a:solidFill>
                <a:latin typeface="微软雅黑" pitchFamily="34" charset="-122"/>
                <a:ea typeface="微软雅黑" pitchFamily="34" charset="-122"/>
                <a:cs typeface="Arial" pitchFamily="34" charset="0"/>
              </a:rPr>
              <a:t>所高校中</a:t>
            </a:r>
            <a:r>
              <a:rPr lang="zh-CN" altLang="en-US" b="1" dirty="0">
                <a:solidFill>
                  <a:srgbClr val="FFFFFF"/>
                </a:solidFill>
                <a:latin typeface="微软雅黑" pitchFamily="34" charset="-122"/>
                <a:ea typeface="微软雅黑" pitchFamily="34" charset="-122"/>
                <a:cs typeface="Arial" pitchFamily="34" charset="0"/>
              </a:rPr>
              <a:t>位列</a:t>
            </a:r>
            <a:r>
              <a:rPr lang="zh-CN" altLang="en-US" b="1" dirty="0" smtClean="0">
                <a:solidFill>
                  <a:srgbClr val="FFFFFF"/>
                </a:solidFill>
                <a:latin typeface="微软雅黑" pitchFamily="34" charset="-122"/>
                <a:ea typeface="微软雅黑" pitchFamily="34" charset="-122"/>
                <a:cs typeface="Arial" pitchFamily="34" charset="0"/>
              </a:rPr>
              <a:t>第二。</a:t>
            </a:r>
            <a:endParaRPr lang="en-US" altLang="zh-CN" b="1" dirty="0">
              <a:solidFill>
                <a:srgbClr val="FFFFFF"/>
              </a:solidFill>
              <a:latin typeface="微软雅黑" pitchFamily="34" charset="-122"/>
              <a:ea typeface="微软雅黑" pitchFamily="34" charset="-122"/>
              <a:cs typeface="Arial" pitchFamily="34" charset="0"/>
            </a:endParaRPr>
          </a:p>
        </p:txBody>
      </p:sp>
    </p:spTree>
    <p:extLst>
      <p:ext uri="{BB962C8B-B14F-4D97-AF65-F5344CB8AC3E}">
        <p14:creationId xmlns:p14="http://schemas.microsoft.com/office/powerpoint/2010/main" val="4041297899"/>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a:p>
        </p:txBody>
      </p:sp>
      <p:sp>
        <p:nvSpPr>
          <p:cNvPr id="3" name="Title 2"/>
          <p:cNvSpPr>
            <a:spLocks noGrp="1"/>
          </p:cNvSpPr>
          <p:nvPr>
            <p:ph type="title"/>
          </p:nvPr>
        </p:nvSpPr>
        <p:spPr>
          <a:xfrm>
            <a:off x="253268" y="610644"/>
            <a:ext cx="8102477" cy="399311"/>
          </a:xfrm>
        </p:spPr>
        <p:txBody>
          <a:bodyPr vert="horz" lIns="0" tIns="0" rIns="0" bIns="0"/>
          <a:lstStyle/>
          <a:p>
            <a:r>
              <a:rPr lang="zh-CN" altLang="en-US" sz="2400" dirty="0">
                <a:solidFill>
                  <a:schemeClr val="accent1"/>
                </a:solidFill>
                <a:cs typeface="Arial" pitchFamily="34" charset="0"/>
              </a:rPr>
              <a:t>多维度分析</a:t>
            </a:r>
            <a:r>
              <a:rPr lang="zh-CN" altLang="en-US" sz="2400" dirty="0" smtClean="0">
                <a:solidFill>
                  <a:schemeClr val="accent1"/>
                </a:solidFill>
                <a:cs typeface="Arial" pitchFamily="34" charset="0"/>
              </a:rPr>
              <a:t>比较四所</a:t>
            </a:r>
            <a:r>
              <a:rPr lang="zh-CN" altLang="en-US" sz="2400" dirty="0">
                <a:solidFill>
                  <a:schemeClr val="accent1"/>
                </a:solidFill>
                <a:cs typeface="Arial" pitchFamily="34" charset="0"/>
              </a:rPr>
              <a:t>高校的科研</a:t>
            </a:r>
            <a:r>
              <a:rPr lang="zh-CN" altLang="en-US" sz="2400" dirty="0" smtClean="0">
                <a:solidFill>
                  <a:schemeClr val="accent1"/>
                </a:solidFill>
                <a:cs typeface="Arial" pitchFamily="34" charset="0"/>
              </a:rPr>
              <a:t>表现（材料科学）</a:t>
            </a:r>
            <a:endParaRPr lang="en-US" sz="2400" dirty="0">
              <a:solidFill>
                <a:schemeClr val="accent1"/>
              </a:solidFill>
              <a:cs typeface="Arial" pitchFamily="34" charset="0"/>
            </a:endParaRPr>
          </a:p>
        </p:txBody>
      </p:sp>
      <p:sp>
        <p:nvSpPr>
          <p:cNvPr id="4" name="Text Placeholder 3"/>
          <p:cNvSpPr>
            <a:spLocks noGrp="1"/>
          </p:cNvSpPr>
          <p:nvPr>
            <p:ph type="body" sz="quarter" idx="13"/>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162" y="1109434"/>
            <a:ext cx="8041366" cy="5446299"/>
          </a:xfrm>
          <a:prstGeom prst="rect">
            <a:avLst/>
          </a:prstGeom>
        </p:spPr>
      </p:pic>
      <p:cxnSp>
        <p:nvCxnSpPr>
          <p:cNvPr id="6" name="Straight Connector 5"/>
          <p:cNvCxnSpPr/>
          <p:nvPr/>
        </p:nvCxnSpPr>
        <p:spPr>
          <a:xfrm>
            <a:off x="253268" y="1066800"/>
            <a:ext cx="8629650"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Rectangular Callout 6"/>
          <p:cNvSpPr/>
          <p:nvPr/>
        </p:nvSpPr>
        <p:spPr>
          <a:xfrm>
            <a:off x="1272221" y="1947262"/>
            <a:ext cx="1327795" cy="409416"/>
          </a:xfrm>
          <a:prstGeom prst="wedgeRectCallout">
            <a:avLst>
              <a:gd name="adj1" fmla="val -19788"/>
              <a:gd name="adj2" fmla="val -128153"/>
            </a:avLst>
          </a:prstGeom>
          <a:solidFill>
            <a:schemeClr val="bg1"/>
          </a:solidFill>
          <a:ln>
            <a:solidFill>
              <a:srgbClr val="1AC604"/>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zh-CN" altLang="en-US" sz="1400" b="1" dirty="0">
                <a:solidFill>
                  <a:srgbClr val="4B4B4B"/>
                </a:solidFill>
                <a:latin typeface="微软雅黑" panose="020B0503020204020204" pitchFamily="34" charset="-122"/>
                <a:ea typeface="微软雅黑" panose="020B0503020204020204" pitchFamily="34" charset="-122"/>
                <a:cs typeface="Arial" pitchFamily="34" charset="0"/>
              </a:rPr>
              <a:t>上海理工</a:t>
            </a:r>
            <a:r>
              <a:rPr lang="zh-CN" altLang="en-US" sz="1400" b="1" dirty="0" smtClean="0">
                <a:solidFill>
                  <a:srgbClr val="4B4B4B"/>
                </a:solidFill>
                <a:latin typeface="微软雅黑" panose="020B0503020204020204" pitchFamily="34" charset="-122"/>
                <a:ea typeface="微软雅黑" panose="020B0503020204020204" pitchFamily="34" charset="-122"/>
                <a:cs typeface="Arial" pitchFamily="34" charset="0"/>
              </a:rPr>
              <a:t>大学</a:t>
            </a:r>
            <a:endParaRPr lang="en-US" sz="1400" b="1" dirty="0">
              <a:solidFill>
                <a:srgbClr val="4B4B4B"/>
              </a:solidFill>
              <a:latin typeface="微软雅黑" panose="020B0503020204020204" pitchFamily="34" charset="-122"/>
              <a:ea typeface="微软雅黑" panose="020B0503020204020204" pitchFamily="34" charset="-122"/>
              <a:cs typeface="Arial" pitchFamily="34" charset="0"/>
            </a:endParaRPr>
          </a:p>
        </p:txBody>
      </p:sp>
      <p:sp>
        <p:nvSpPr>
          <p:cNvPr id="8" name="Rectangular Callout 7"/>
          <p:cNvSpPr/>
          <p:nvPr/>
        </p:nvSpPr>
        <p:spPr>
          <a:xfrm>
            <a:off x="3390900" y="4771779"/>
            <a:ext cx="1073822" cy="474413"/>
          </a:xfrm>
          <a:prstGeom prst="wedgeRectCallout">
            <a:avLst>
              <a:gd name="adj1" fmla="val 48857"/>
              <a:gd name="adj2" fmla="val 100851"/>
            </a:avLst>
          </a:prstGeom>
          <a:solidFill>
            <a:schemeClr val="bg1"/>
          </a:solidFill>
          <a:ln>
            <a:solidFill>
              <a:srgbClr val="1AC604"/>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zh-CN" altLang="en-US" sz="1400" b="1" dirty="0" smtClean="0">
                <a:solidFill>
                  <a:srgbClr val="4B4B4B"/>
                </a:solidFill>
                <a:latin typeface="微软雅黑" panose="020B0503020204020204" pitchFamily="34" charset="-122"/>
                <a:ea typeface="微软雅黑" panose="020B0503020204020204" pitchFamily="34" charset="-122"/>
                <a:cs typeface="Arial" pitchFamily="34" charset="0"/>
              </a:rPr>
              <a:t>燕山大学</a:t>
            </a:r>
            <a:endParaRPr lang="en-US" sz="1400" b="1" dirty="0">
              <a:solidFill>
                <a:srgbClr val="4B4B4B"/>
              </a:solidFill>
              <a:latin typeface="微软雅黑" panose="020B0503020204020204" pitchFamily="34" charset="-122"/>
              <a:ea typeface="微软雅黑" panose="020B0503020204020204" pitchFamily="34" charset="-122"/>
              <a:cs typeface="Arial" pitchFamily="34" charset="0"/>
            </a:endParaRPr>
          </a:p>
        </p:txBody>
      </p:sp>
      <p:sp>
        <p:nvSpPr>
          <p:cNvPr id="9" name="Rectangular Callout 8"/>
          <p:cNvSpPr/>
          <p:nvPr/>
        </p:nvSpPr>
        <p:spPr>
          <a:xfrm>
            <a:off x="7145788" y="2067310"/>
            <a:ext cx="950003" cy="462722"/>
          </a:xfrm>
          <a:prstGeom prst="wedgeRectCallout">
            <a:avLst>
              <a:gd name="adj1" fmla="val 28656"/>
              <a:gd name="adj2" fmla="val 106478"/>
            </a:avLst>
          </a:prstGeom>
          <a:solidFill>
            <a:schemeClr val="bg1"/>
          </a:solidFill>
          <a:ln>
            <a:solidFill>
              <a:srgbClr val="1AC604"/>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zh-CN" altLang="en-US" sz="1400" b="1" dirty="0" smtClean="0">
                <a:solidFill>
                  <a:srgbClr val="4B4B4B"/>
                </a:solidFill>
                <a:latin typeface="微软雅黑" panose="020B0503020204020204" pitchFamily="34" charset="-122"/>
                <a:ea typeface="微软雅黑" panose="020B0503020204020204" pitchFamily="34" charset="-122"/>
                <a:cs typeface="Arial" pitchFamily="34" charset="0"/>
              </a:rPr>
              <a:t>上海大学</a:t>
            </a:r>
            <a:endParaRPr lang="en-US" sz="1400" b="1" dirty="0">
              <a:solidFill>
                <a:srgbClr val="4B4B4B"/>
              </a:solidFill>
              <a:latin typeface="微软雅黑" panose="020B0503020204020204" pitchFamily="34" charset="-122"/>
              <a:ea typeface="微软雅黑" panose="020B0503020204020204" pitchFamily="34" charset="-122"/>
              <a:cs typeface="Arial" pitchFamily="34" charset="0"/>
            </a:endParaRPr>
          </a:p>
        </p:txBody>
      </p:sp>
      <p:sp>
        <p:nvSpPr>
          <p:cNvPr id="10" name="Rectangular Callout 9"/>
          <p:cNvSpPr/>
          <p:nvPr/>
        </p:nvSpPr>
        <p:spPr>
          <a:xfrm>
            <a:off x="4935429" y="2407198"/>
            <a:ext cx="1035880" cy="373730"/>
          </a:xfrm>
          <a:prstGeom prst="wedgeRectCallout">
            <a:avLst>
              <a:gd name="adj1" fmla="val -41591"/>
              <a:gd name="adj2" fmla="val -97836"/>
            </a:avLst>
          </a:prstGeom>
          <a:solidFill>
            <a:schemeClr val="bg1"/>
          </a:solidFill>
          <a:ln>
            <a:solidFill>
              <a:srgbClr val="1AC604"/>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zh-CN" altLang="en-US" sz="1400" b="1" dirty="0">
                <a:solidFill>
                  <a:srgbClr val="4B4B4B"/>
                </a:solidFill>
                <a:latin typeface="微软雅黑" panose="020B0503020204020204" pitchFamily="34" charset="-122"/>
                <a:ea typeface="微软雅黑" panose="020B0503020204020204" pitchFamily="34" charset="-122"/>
                <a:cs typeface="Arial" pitchFamily="34" charset="0"/>
              </a:rPr>
              <a:t>江苏</a:t>
            </a:r>
            <a:r>
              <a:rPr lang="zh-CN" altLang="en-US" sz="1400" b="1" dirty="0" smtClean="0">
                <a:solidFill>
                  <a:srgbClr val="4B4B4B"/>
                </a:solidFill>
                <a:latin typeface="微软雅黑" panose="020B0503020204020204" pitchFamily="34" charset="-122"/>
                <a:ea typeface="微软雅黑" panose="020B0503020204020204" pitchFamily="34" charset="-122"/>
                <a:cs typeface="Arial" pitchFamily="34" charset="0"/>
              </a:rPr>
              <a:t>大学</a:t>
            </a:r>
            <a:endParaRPr lang="en-US" sz="1400" b="1" dirty="0">
              <a:solidFill>
                <a:srgbClr val="4B4B4B"/>
              </a:solidFill>
              <a:latin typeface="微软雅黑" panose="020B0503020204020204" pitchFamily="34" charset="-122"/>
              <a:ea typeface="微软雅黑" panose="020B0503020204020204" pitchFamily="34" charset="-122"/>
              <a:cs typeface="Arial" pitchFamily="34" charset="0"/>
            </a:endParaRPr>
          </a:p>
        </p:txBody>
      </p:sp>
      <p:sp>
        <p:nvSpPr>
          <p:cNvPr id="13" name="Right Arrow 12"/>
          <p:cNvSpPr/>
          <p:nvPr/>
        </p:nvSpPr>
        <p:spPr>
          <a:xfrm>
            <a:off x="2324100" y="1188585"/>
            <a:ext cx="1066800" cy="43139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Tree>
    <p:extLst>
      <p:ext uri="{BB962C8B-B14F-4D97-AF65-F5344CB8AC3E}">
        <p14:creationId xmlns:p14="http://schemas.microsoft.com/office/powerpoint/2010/main" val="35583139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a:p>
        </p:txBody>
      </p:sp>
      <p:sp>
        <p:nvSpPr>
          <p:cNvPr id="3" name="Title 2"/>
          <p:cNvSpPr>
            <a:spLocks noGrp="1"/>
          </p:cNvSpPr>
          <p:nvPr>
            <p:ph type="title"/>
          </p:nvPr>
        </p:nvSpPr>
        <p:spPr>
          <a:xfrm>
            <a:off x="257963" y="514632"/>
            <a:ext cx="8102477" cy="399311"/>
          </a:xfrm>
        </p:spPr>
        <p:txBody>
          <a:bodyPr vert="horz" lIns="0" tIns="0" rIns="0" bIns="0"/>
          <a:lstStyle/>
          <a:p>
            <a:r>
              <a:rPr lang="zh-CN" altLang="en-US" sz="2400" dirty="0">
                <a:solidFill>
                  <a:schemeClr val="accent1"/>
                </a:solidFill>
                <a:cs typeface="Arial" pitchFamily="34" charset="0"/>
              </a:rPr>
              <a:t>四</a:t>
            </a:r>
            <a:r>
              <a:rPr lang="zh-CN" altLang="en-US" sz="2400" dirty="0" smtClean="0">
                <a:solidFill>
                  <a:schemeClr val="accent1"/>
                </a:solidFill>
                <a:cs typeface="Arial" pitchFamily="34" charset="0"/>
              </a:rPr>
              <a:t>所</a:t>
            </a:r>
            <a:r>
              <a:rPr lang="zh-CN" altLang="en-US" sz="2400" dirty="0">
                <a:solidFill>
                  <a:schemeClr val="accent1"/>
                </a:solidFill>
                <a:cs typeface="Arial" pitchFamily="34" charset="0"/>
              </a:rPr>
              <a:t>高校产业合作</a:t>
            </a:r>
            <a:r>
              <a:rPr lang="zh-CN" altLang="en-US" sz="2400" dirty="0" smtClean="0">
                <a:solidFill>
                  <a:schemeClr val="accent1"/>
                </a:solidFill>
                <a:cs typeface="Arial" pitchFamily="34" charset="0"/>
              </a:rPr>
              <a:t>情况（材料科学）</a:t>
            </a:r>
            <a:endParaRPr lang="en-US" sz="2400" dirty="0">
              <a:solidFill>
                <a:schemeClr val="accent1"/>
              </a:solidFill>
              <a:cs typeface="Arial" pitchFamily="34" charset="0"/>
            </a:endParaRPr>
          </a:p>
        </p:txBody>
      </p:sp>
      <p:sp>
        <p:nvSpPr>
          <p:cNvPr id="4" name="Text Placeholder 3"/>
          <p:cNvSpPr>
            <a:spLocks noGrp="1"/>
          </p:cNvSpPr>
          <p:nvPr>
            <p:ph type="body" sz="quarter" idx="13"/>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262" y="998094"/>
            <a:ext cx="8228538" cy="5615576"/>
          </a:xfrm>
          <a:prstGeom prst="rect">
            <a:avLst/>
          </a:prstGeom>
        </p:spPr>
      </p:pic>
      <p:cxnSp>
        <p:nvCxnSpPr>
          <p:cNvPr id="6" name="Straight Connector 5"/>
          <p:cNvCxnSpPr/>
          <p:nvPr/>
        </p:nvCxnSpPr>
        <p:spPr>
          <a:xfrm>
            <a:off x="253268" y="1066800"/>
            <a:ext cx="8629650"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Rectangular Callout 6"/>
          <p:cNvSpPr/>
          <p:nvPr/>
        </p:nvSpPr>
        <p:spPr>
          <a:xfrm>
            <a:off x="1455143" y="4621568"/>
            <a:ext cx="1327795" cy="466386"/>
          </a:xfrm>
          <a:prstGeom prst="wedgeRectCallout">
            <a:avLst>
              <a:gd name="adj1" fmla="val -39613"/>
              <a:gd name="adj2" fmla="val -150547"/>
            </a:avLst>
          </a:prstGeom>
          <a:solidFill>
            <a:schemeClr val="bg1"/>
          </a:solidFill>
          <a:ln>
            <a:solidFill>
              <a:srgbClr val="1AC604"/>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zh-CN" altLang="en-US" sz="1400" b="1" dirty="0" smtClean="0">
                <a:solidFill>
                  <a:srgbClr val="4B4B4B"/>
                </a:solidFill>
                <a:latin typeface="微软雅黑" panose="020B0503020204020204" pitchFamily="34" charset="-122"/>
                <a:ea typeface="微软雅黑" panose="020B0503020204020204" pitchFamily="34" charset="-122"/>
                <a:cs typeface="Arial" pitchFamily="34" charset="0"/>
              </a:rPr>
              <a:t>上海理工大学</a:t>
            </a:r>
            <a:endParaRPr lang="en-US" sz="1400" b="1" dirty="0">
              <a:solidFill>
                <a:srgbClr val="4B4B4B"/>
              </a:solidFill>
              <a:latin typeface="微软雅黑" panose="020B0503020204020204" pitchFamily="34" charset="-122"/>
              <a:ea typeface="微软雅黑" panose="020B0503020204020204" pitchFamily="34" charset="-122"/>
              <a:cs typeface="Arial" pitchFamily="34" charset="0"/>
            </a:endParaRPr>
          </a:p>
        </p:txBody>
      </p:sp>
      <p:sp>
        <p:nvSpPr>
          <p:cNvPr id="9" name="Rectangular Callout 8"/>
          <p:cNvSpPr/>
          <p:nvPr/>
        </p:nvSpPr>
        <p:spPr>
          <a:xfrm>
            <a:off x="5447430" y="4650258"/>
            <a:ext cx="950003" cy="469170"/>
          </a:xfrm>
          <a:prstGeom prst="wedgeRectCallout">
            <a:avLst>
              <a:gd name="adj1" fmla="val -66503"/>
              <a:gd name="adj2" fmla="val 109235"/>
            </a:avLst>
          </a:prstGeom>
          <a:solidFill>
            <a:schemeClr val="bg1"/>
          </a:solidFill>
          <a:ln>
            <a:solidFill>
              <a:srgbClr val="1AC604"/>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zh-CN" altLang="en-US" sz="1400" b="1" dirty="0" smtClean="0">
                <a:solidFill>
                  <a:srgbClr val="4B4B4B"/>
                </a:solidFill>
                <a:latin typeface="微软雅黑" panose="020B0503020204020204" pitchFamily="34" charset="-122"/>
                <a:ea typeface="微软雅黑" panose="020B0503020204020204" pitchFamily="34" charset="-122"/>
                <a:cs typeface="Arial" pitchFamily="34" charset="0"/>
              </a:rPr>
              <a:t>江苏大学</a:t>
            </a:r>
            <a:endParaRPr lang="en-US" sz="1400" b="1" dirty="0">
              <a:solidFill>
                <a:srgbClr val="4B4B4B"/>
              </a:solidFill>
              <a:latin typeface="微软雅黑" panose="020B0503020204020204" pitchFamily="34" charset="-122"/>
              <a:ea typeface="微软雅黑" panose="020B0503020204020204" pitchFamily="34" charset="-122"/>
              <a:cs typeface="Arial" pitchFamily="34" charset="0"/>
            </a:endParaRPr>
          </a:p>
        </p:txBody>
      </p:sp>
      <p:sp>
        <p:nvSpPr>
          <p:cNvPr id="10" name="Rectangular Callout 9"/>
          <p:cNvSpPr/>
          <p:nvPr/>
        </p:nvSpPr>
        <p:spPr>
          <a:xfrm>
            <a:off x="3287395" y="4610122"/>
            <a:ext cx="1327795" cy="477832"/>
          </a:xfrm>
          <a:prstGeom prst="wedgeRectCallout">
            <a:avLst>
              <a:gd name="adj1" fmla="val 59600"/>
              <a:gd name="adj2" fmla="val -94542"/>
            </a:avLst>
          </a:prstGeom>
          <a:solidFill>
            <a:schemeClr val="bg1"/>
          </a:solidFill>
          <a:ln>
            <a:solidFill>
              <a:srgbClr val="1AC604"/>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zh-CN" altLang="en-US" sz="1400" b="1" dirty="0">
                <a:solidFill>
                  <a:srgbClr val="4B4B4B"/>
                </a:solidFill>
                <a:latin typeface="微软雅黑" panose="020B0503020204020204" pitchFamily="34" charset="-122"/>
                <a:ea typeface="微软雅黑" panose="020B0503020204020204" pitchFamily="34" charset="-122"/>
                <a:cs typeface="Arial" pitchFamily="34" charset="0"/>
              </a:rPr>
              <a:t>燕山</a:t>
            </a:r>
            <a:r>
              <a:rPr lang="zh-CN" altLang="en-US" sz="1400" b="1" dirty="0" smtClean="0">
                <a:solidFill>
                  <a:srgbClr val="4B4B4B"/>
                </a:solidFill>
                <a:latin typeface="微软雅黑" panose="020B0503020204020204" pitchFamily="34" charset="-122"/>
                <a:ea typeface="微软雅黑" panose="020B0503020204020204" pitchFamily="34" charset="-122"/>
                <a:cs typeface="Arial" pitchFamily="34" charset="0"/>
              </a:rPr>
              <a:t>大学</a:t>
            </a:r>
            <a:endParaRPr lang="en-US" sz="1400" b="1" dirty="0">
              <a:solidFill>
                <a:srgbClr val="4B4B4B"/>
              </a:solidFill>
              <a:latin typeface="微软雅黑" panose="020B0503020204020204" pitchFamily="34" charset="-122"/>
              <a:ea typeface="微软雅黑" panose="020B0503020204020204" pitchFamily="34" charset="-122"/>
              <a:cs typeface="Arial" pitchFamily="34" charset="0"/>
            </a:endParaRPr>
          </a:p>
        </p:txBody>
      </p:sp>
      <p:sp>
        <p:nvSpPr>
          <p:cNvPr id="11" name="Rectangular Callout 10"/>
          <p:cNvSpPr/>
          <p:nvPr/>
        </p:nvSpPr>
        <p:spPr>
          <a:xfrm>
            <a:off x="6793167" y="1740679"/>
            <a:ext cx="1327795" cy="592234"/>
          </a:xfrm>
          <a:prstGeom prst="wedgeRectCallout">
            <a:avLst>
              <a:gd name="adj1" fmla="val 50258"/>
              <a:gd name="adj2" fmla="val -107240"/>
            </a:avLst>
          </a:prstGeom>
          <a:solidFill>
            <a:schemeClr val="bg1"/>
          </a:solidFill>
          <a:ln>
            <a:solidFill>
              <a:srgbClr val="1AC604"/>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zh-CN" altLang="en-US" sz="1400" b="1" dirty="0" smtClean="0">
                <a:solidFill>
                  <a:srgbClr val="4B4B4B"/>
                </a:solidFill>
                <a:latin typeface="微软雅黑" panose="020B0503020204020204" pitchFamily="34" charset="-122"/>
                <a:ea typeface="微软雅黑" panose="020B0503020204020204" pitchFamily="34" charset="-122"/>
                <a:cs typeface="Arial" pitchFamily="34" charset="0"/>
              </a:rPr>
              <a:t>上海大学</a:t>
            </a:r>
            <a:endParaRPr lang="en-US" sz="1400" b="1" dirty="0">
              <a:solidFill>
                <a:srgbClr val="4B4B4B"/>
              </a:solidFill>
              <a:latin typeface="微软雅黑" panose="020B0503020204020204" pitchFamily="34" charset="-122"/>
              <a:ea typeface="微软雅黑" panose="020B0503020204020204" pitchFamily="34" charset="-122"/>
              <a:cs typeface="Arial" pitchFamily="34" charset="0"/>
            </a:endParaRPr>
          </a:p>
        </p:txBody>
      </p:sp>
      <p:sp>
        <p:nvSpPr>
          <p:cNvPr id="16" name="矩形 8"/>
          <p:cNvSpPr/>
          <p:nvPr/>
        </p:nvSpPr>
        <p:spPr>
          <a:xfrm>
            <a:off x="4945965" y="1147368"/>
            <a:ext cx="4198035" cy="2556480"/>
          </a:xfrm>
          <a:prstGeom prst="rect">
            <a:avLst/>
          </a:prstGeom>
          <a:solidFill>
            <a:srgbClr val="E1D1FF">
              <a:alpha val="50196"/>
            </a:srgbClr>
          </a:solidFill>
          <a:ln w="19050" cap="flat" cmpd="sng" algn="ctr">
            <a:solidFill>
              <a:srgbClr val="6817FF"/>
            </a:solidFill>
            <a:prstDash val="dash"/>
          </a:ln>
          <a:effectLst/>
        </p:spPr>
        <p:txBody>
          <a:bodyPr rtlCol="0" anchor="ctr"/>
          <a:lstStyle/>
          <a:p>
            <a:pPr algn="ctr" defTabSz="457200">
              <a:defRPr/>
            </a:pPr>
            <a:endParaRPr lang="zh-CN" altLang="en-US" kern="0">
              <a:solidFill>
                <a:srgbClr val="FFFFFF"/>
              </a:solidFill>
              <a:cs typeface="Arial" panose="020B0604020202020204" pitchFamily="34" charset="0"/>
            </a:endParaRPr>
          </a:p>
        </p:txBody>
      </p:sp>
      <p:sp>
        <p:nvSpPr>
          <p:cNvPr id="13" name="Right Arrow 12"/>
          <p:cNvSpPr/>
          <p:nvPr/>
        </p:nvSpPr>
        <p:spPr>
          <a:xfrm rot="20245580">
            <a:off x="1729389" y="2972290"/>
            <a:ext cx="2219546" cy="43139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17" name="文本框 11"/>
          <p:cNvSpPr txBox="1"/>
          <p:nvPr/>
        </p:nvSpPr>
        <p:spPr>
          <a:xfrm>
            <a:off x="5922432" y="2812441"/>
            <a:ext cx="2716538" cy="461665"/>
          </a:xfrm>
          <a:prstGeom prst="rect">
            <a:avLst/>
          </a:prstGeom>
          <a:noFill/>
        </p:spPr>
        <p:txBody>
          <a:bodyPr wrap="square" rtlCol="0">
            <a:spAutoFit/>
          </a:bodyPr>
          <a:lstStyle/>
          <a:p>
            <a:pPr defTabSz="457200"/>
            <a:r>
              <a:rPr lang="zh-CN" altLang="en-US" sz="2400" b="1" dirty="0">
                <a:solidFill>
                  <a:srgbClr val="6817FF"/>
                </a:solidFill>
                <a:latin typeface="微软雅黑" panose="020B0503020204020204" pitchFamily="34" charset="-122"/>
                <a:ea typeface="微软雅黑" panose="020B0503020204020204" pitchFamily="34" charset="-122"/>
                <a:cs typeface="Arial" panose="020B0604020202020204" pitchFamily="34" charset="0"/>
              </a:rPr>
              <a:t>产业合作优势机构</a:t>
            </a:r>
          </a:p>
        </p:txBody>
      </p:sp>
    </p:spTree>
    <p:extLst>
      <p:ext uri="{BB962C8B-B14F-4D97-AF65-F5344CB8AC3E}">
        <p14:creationId xmlns:p14="http://schemas.microsoft.com/office/powerpoint/2010/main" val="1179151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0" tIns="0" rIns="0" bIns="0"/>
          <a:lstStyle/>
          <a:p>
            <a:r>
              <a:rPr lang="zh-CN" altLang="en-US" sz="2400" b="1" dirty="0">
                <a:cs typeface="Arial" pitchFamily="34" charset="0"/>
              </a:rPr>
              <a:t>同类高校对比（</a:t>
            </a:r>
            <a:r>
              <a:rPr lang="en-US" altLang="zh-CN" sz="2400" b="1" dirty="0" smtClean="0">
                <a:cs typeface="Arial" pitchFamily="34" charset="0"/>
              </a:rPr>
              <a:t>ESI</a:t>
            </a:r>
            <a:r>
              <a:rPr lang="zh-CN" altLang="en-US" sz="2400" b="1" dirty="0" smtClean="0">
                <a:cs typeface="Arial" pitchFamily="34" charset="0"/>
              </a:rPr>
              <a:t>化学）</a:t>
            </a:r>
            <a:r>
              <a:rPr lang="en-US" sz="2400" b="1" dirty="0">
                <a:cs typeface="Arial" pitchFamily="34" charset="0"/>
              </a:rPr>
              <a:t/>
            </a:r>
            <a:br>
              <a:rPr lang="en-US" sz="2400" b="1" dirty="0">
                <a:cs typeface="Arial" pitchFamily="34" charset="0"/>
              </a:rPr>
            </a:br>
            <a:endParaRPr lang="zh-CN" altLang="en-US" sz="2400" b="1" dirty="0">
              <a:cs typeface="Arial" pitchFamily="34" charset="0"/>
            </a:endParaRPr>
          </a:p>
        </p:txBody>
      </p:sp>
      <p:cxnSp>
        <p:nvCxnSpPr>
          <p:cNvPr id="4" name="Straight Connector 3"/>
          <p:cNvCxnSpPr/>
          <p:nvPr/>
        </p:nvCxnSpPr>
        <p:spPr>
          <a:xfrm>
            <a:off x="253268" y="758439"/>
            <a:ext cx="8629650"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aphicFrame>
        <p:nvGraphicFramePr>
          <p:cNvPr id="5" name="Table 4"/>
          <p:cNvGraphicFramePr>
            <a:graphicFrameLocks noGrp="1"/>
          </p:cNvGraphicFramePr>
          <p:nvPr>
            <p:extLst>
              <p:ext uri="{D42A27DB-BD31-4B8C-83A1-F6EECF244321}">
                <p14:modId xmlns:p14="http://schemas.microsoft.com/office/powerpoint/2010/main" val="152016374"/>
              </p:ext>
            </p:extLst>
          </p:nvPr>
        </p:nvGraphicFramePr>
        <p:xfrm>
          <a:off x="954390" y="1556792"/>
          <a:ext cx="7227405" cy="3041656"/>
        </p:xfrm>
        <a:graphic>
          <a:graphicData uri="http://schemas.openxmlformats.org/drawingml/2006/table">
            <a:tbl>
              <a:tblPr firstRow="1" bandRow="1">
                <a:tableStyleId>{7DF18680-E054-41AD-8BC1-D1AEF772440D}</a:tableStyleId>
              </a:tblPr>
              <a:tblGrid>
                <a:gridCol w="3761626">
                  <a:extLst>
                    <a:ext uri="{9D8B030D-6E8A-4147-A177-3AD203B41FA5}">
                      <a16:colId xmlns="" xmlns:a16="http://schemas.microsoft.com/office/drawing/2014/main" val="20000"/>
                    </a:ext>
                  </a:extLst>
                </a:gridCol>
                <a:gridCol w="3465779">
                  <a:extLst>
                    <a:ext uri="{9D8B030D-6E8A-4147-A177-3AD203B41FA5}">
                      <a16:colId xmlns="" xmlns:a16="http://schemas.microsoft.com/office/drawing/2014/main" val="20001"/>
                    </a:ext>
                  </a:extLst>
                </a:gridCol>
              </a:tblGrid>
              <a:tr h="806676">
                <a:tc>
                  <a:txBody>
                    <a:bodyPr/>
                    <a:lstStyle/>
                    <a:p>
                      <a:pPr algn="ctr"/>
                      <a:r>
                        <a:rPr lang="zh-CN" altLang="en-US" sz="2000" dirty="0">
                          <a:latin typeface="微软雅黑" pitchFamily="34" charset="-122"/>
                          <a:ea typeface="微软雅黑" pitchFamily="34" charset="-122"/>
                        </a:rPr>
                        <a:t>高校</a:t>
                      </a:r>
                      <a:endParaRPr lang="en-US" sz="2000" dirty="0">
                        <a:latin typeface="微软雅黑" pitchFamily="34" charset="-122"/>
                        <a:ea typeface="微软雅黑" pitchFamily="34" charset="-122"/>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000" dirty="0">
                          <a:latin typeface="微软雅黑" pitchFamily="34" charset="-122"/>
                          <a:ea typeface="微软雅黑" pitchFamily="34" charset="-122"/>
                        </a:rPr>
                        <a:t>总发文量</a:t>
                      </a:r>
                      <a:endParaRPr lang="en-US" sz="2000" dirty="0">
                        <a:latin typeface="微软雅黑" pitchFamily="34" charset="-122"/>
                        <a:ea typeface="微软雅黑" pitchFamily="34" charset="-122"/>
                      </a:endParaRPr>
                    </a:p>
                  </a:txBody>
                  <a:tcPr anchor="ctr"/>
                </a:tc>
                <a:extLst>
                  <a:ext uri="{0D108BD9-81ED-4DB2-BD59-A6C34878D82A}">
                    <a16:rowId xmlns="" xmlns:a16="http://schemas.microsoft.com/office/drawing/2014/main" val="10000"/>
                  </a:ext>
                </a:extLst>
              </a:tr>
              <a:tr h="558745">
                <a:tc>
                  <a:txBody>
                    <a:bodyPr/>
                    <a:lstStyle/>
                    <a:p>
                      <a:pPr marL="0" algn="ctr" defTabSz="457200" rtl="0" eaLnBrk="1" latinLnBrk="0" hangingPunct="1"/>
                      <a:r>
                        <a:rPr lang="zh-CN" altLang="en-US" sz="2000" kern="1200" dirty="0" smtClean="0">
                          <a:solidFill>
                            <a:schemeClr val="dk1"/>
                          </a:solidFill>
                          <a:latin typeface="微软雅黑" pitchFamily="34" charset="-122"/>
                          <a:ea typeface="微软雅黑" pitchFamily="34" charset="-122"/>
                          <a:cs typeface="+mn-cs"/>
                        </a:rPr>
                        <a:t>上海理工大学</a:t>
                      </a:r>
                      <a:endParaRPr lang="en-US" sz="2000" kern="1200" dirty="0">
                        <a:solidFill>
                          <a:schemeClr val="dk1"/>
                        </a:solidFill>
                        <a:latin typeface="微软雅黑" pitchFamily="34" charset="-122"/>
                        <a:ea typeface="微软雅黑" pitchFamily="34" charset="-122"/>
                        <a:cs typeface="+mn-cs"/>
                      </a:endParaRPr>
                    </a:p>
                  </a:txBody>
                  <a:tcPr anchor="ctr"/>
                </a:tc>
                <a:tc>
                  <a:txBody>
                    <a:bodyPr/>
                    <a:lstStyle/>
                    <a:p>
                      <a:pPr algn="ctr" fontAlgn="ctr"/>
                      <a:r>
                        <a:rPr lang="en-US" altLang="zh-CN" sz="2000" kern="1200" dirty="0" smtClean="0">
                          <a:solidFill>
                            <a:schemeClr val="dk1"/>
                          </a:solidFill>
                          <a:latin typeface="微软雅黑" pitchFamily="34" charset="-122"/>
                          <a:ea typeface="微软雅黑" pitchFamily="34" charset="-122"/>
                          <a:cs typeface="+mn-cs"/>
                        </a:rPr>
                        <a:t>628</a:t>
                      </a:r>
                      <a:endParaRPr lang="en-US" altLang="zh-CN" sz="2000" kern="1200" dirty="0">
                        <a:solidFill>
                          <a:schemeClr val="dk1"/>
                        </a:solidFill>
                        <a:latin typeface="微软雅黑" pitchFamily="34" charset="-122"/>
                        <a:ea typeface="微软雅黑" pitchFamily="34" charset="-122"/>
                        <a:cs typeface="+mn-cs"/>
                      </a:endParaRPr>
                    </a:p>
                  </a:txBody>
                  <a:tcPr marL="7620" marR="7620" marT="7620" marB="0" anchor="ctr"/>
                </a:tc>
                <a:extLst>
                  <a:ext uri="{0D108BD9-81ED-4DB2-BD59-A6C34878D82A}">
                    <a16:rowId xmlns="" xmlns:a16="http://schemas.microsoft.com/office/drawing/2014/main" val="10001"/>
                  </a:ext>
                </a:extLst>
              </a:tr>
              <a:tr h="558745">
                <a:tc>
                  <a:txBody>
                    <a:bodyPr/>
                    <a:lstStyle/>
                    <a:p>
                      <a:pPr marL="0" algn="ctr" defTabSz="457200" rtl="0" eaLnBrk="1" fontAlgn="ctr" latinLnBrk="0" hangingPunct="1"/>
                      <a:r>
                        <a:rPr lang="zh-CN" altLang="en-US" sz="2000" kern="1200" dirty="0" smtClean="0">
                          <a:solidFill>
                            <a:schemeClr val="dk1"/>
                          </a:solidFill>
                          <a:latin typeface="微软雅黑" pitchFamily="34" charset="-122"/>
                          <a:ea typeface="微软雅黑" pitchFamily="34" charset="-122"/>
                          <a:cs typeface="+mn-cs"/>
                        </a:rPr>
                        <a:t>上海大学</a:t>
                      </a:r>
                      <a:endParaRPr lang="zh-CN" altLang="en-US" sz="2000" kern="1200" dirty="0">
                        <a:solidFill>
                          <a:schemeClr val="dk1"/>
                        </a:solidFill>
                        <a:latin typeface="微软雅黑" pitchFamily="34" charset="-122"/>
                        <a:ea typeface="微软雅黑" pitchFamily="34" charset="-122"/>
                        <a:cs typeface="+mn-cs"/>
                      </a:endParaRPr>
                    </a:p>
                  </a:txBody>
                  <a:tcPr marL="9525" marR="9525" marT="9525" marB="0" anchor="ctr"/>
                </a:tc>
                <a:tc>
                  <a:txBody>
                    <a:bodyPr/>
                    <a:lstStyle/>
                    <a:p>
                      <a:pPr algn="ctr" fontAlgn="ctr"/>
                      <a:r>
                        <a:rPr lang="en-US" altLang="zh-CN" sz="2000" kern="1200" dirty="0" smtClean="0">
                          <a:solidFill>
                            <a:schemeClr val="dk1"/>
                          </a:solidFill>
                          <a:latin typeface="微软雅黑" pitchFamily="34" charset="-122"/>
                          <a:ea typeface="微软雅黑" pitchFamily="34" charset="-122"/>
                          <a:cs typeface="+mn-cs"/>
                        </a:rPr>
                        <a:t>2913</a:t>
                      </a:r>
                      <a:endParaRPr lang="en-US" altLang="zh-CN" sz="2000" kern="1200" dirty="0">
                        <a:solidFill>
                          <a:schemeClr val="dk1"/>
                        </a:solidFill>
                        <a:latin typeface="微软雅黑" pitchFamily="34" charset="-122"/>
                        <a:ea typeface="微软雅黑" pitchFamily="34" charset="-122"/>
                        <a:cs typeface="+mn-cs"/>
                      </a:endParaRPr>
                    </a:p>
                  </a:txBody>
                  <a:tcPr marL="7620" marR="7620" marT="7620" marB="0" anchor="ctr"/>
                </a:tc>
                <a:extLst>
                  <a:ext uri="{0D108BD9-81ED-4DB2-BD59-A6C34878D82A}">
                    <a16:rowId xmlns="" xmlns:a16="http://schemas.microsoft.com/office/drawing/2014/main" val="10002"/>
                  </a:ext>
                </a:extLst>
              </a:tr>
              <a:tr h="558745">
                <a:tc>
                  <a:txBody>
                    <a:bodyPr/>
                    <a:lstStyle/>
                    <a:p>
                      <a:pPr marL="0" algn="ctr" defTabSz="457200" rtl="0" eaLnBrk="1" fontAlgn="ctr" latinLnBrk="0" hangingPunct="1"/>
                      <a:r>
                        <a:rPr lang="zh-CN" altLang="en-US" sz="2000" kern="1200" dirty="0" smtClean="0">
                          <a:solidFill>
                            <a:schemeClr val="dk1"/>
                          </a:solidFill>
                          <a:latin typeface="微软雅黑" pitchFamily="34" charset="-122"/>
                          <a:ea typeface="微软雅黑" pitchFamily="34" charset="-122"/>
                          <a:cs typeface="+mn-cs"/>
                        </a:rPr>
                        <a:t>江苏大学</a:t>
                      </a:r>
                      <a:endParaRPr lang="zh-CN" altLang="en-US" sz="2000" kern="1200" dirty="0">
                        <a:solidFill>
                          <a:schemeClr val="dk1"/>
                        </a:solidFill>
                        <a:latin typeface="微软雅黑" pitchFamily="34" charset="-122"/>
                        <a:ea typeface="微软雅黑" pitchFamily="34" charset="-122"/>
                        <a:cs typeface="+mn-cs"/>
                      </a:endParaRPr>
                    </a:p>
                  </a:txBody>
                  <a:tcPr marL="9525" marR="9525" marT="9525" marB="0" anchor="ctr"/>
                </a:tc>
                <a:tc>
                  <a:txBody>
                    <a:bodyPr/>
                    <a:lstStyle/>
                    <a:p>
                      <a:pPr algn="ctr" fontAlgn="ctr"/>
                      <a:r>
                        <a:rPr lang="en-US" altLang="zh-CN" sz="2000" kern="1200" dirty="0" smtClean="0">
                          <a:solidFill>
                            <a:schemeClr val="dk1"/>
                          </a:solidFill>
                          <a:latin typeface="微软雅黑" pitchFamily="34" charset="-122"/>
                          <a:ea typeface="微软雅黑" pitchFamily="34" charset="-122"/>
                          <a:cs typeface="+mn-cs"/>
                        </a:rPr>
                        <a:t>2747</a:t>
                      </a:r>
                      <a:endParaRPr lang="en-US" altLang="zh-CN" sz="2000" kern="1200" dirty="0">
                        <a:solidFill>
                          <a:schemeClr val="dk1"/>
                        </a:solidFill>
                        <a:latin typeface="微软雅黑" pitchFamily="34" charset="-122"/>
                        <a:ea typeface="微软雅黑" pitchFamily="34" charset="-122"/>
                        <a:cs typeface="+mn-cs"/>
                      </a:endParaRPr>
                    </a:p>
                  </a:txBody>
                  <a:tcPr marL="7620" marR="7620" marT="7620" marB="0" anchor="ctr"/>
                </a:tc>
                <a:extLst>
                  <a:ext uri="{0D108BD9-81ED-4DB2-BD59-A6C34878D82A}">
                    <a16:rowId xmlns="" xmlns:a16="http://schemas.microsoft.com/office/drawing/2014/main" val="10003"/>
                  </a:ext>
                </a:extLst>
              </a:tr>
              <a:tr h="558745">
                <a:tc>
                  <a:txBody>
                    <a:bodyPr/>
                    <a:lstStyle/>
                    <a:p>
                      <a:pPr marL="0" algn="ctr" defTabSz="457200" rtl="0" eaLnBrk="1" latinLnBrk="0" hangingPunct="1"/>
                      <a:r>
                        <a:rPr lang="zh-CN" altLang="en-US" sz="2000" kern="1200" dirty="0" smtClean="0">
                          <a:solidFill>
                            <a:schemeClr val="dk1"/>
                          </a:solidFill>
                          <a:latin typeface="微软雅黑" pitchFamily="34" charset="-122"/>
                          <a:ea typeface="微软雅黑" pitchFamily="34" charset="-122"/>
                          <a:cs typeface="+mn-cs"/>
                        </a:rPr>
                        <a:t>燕山大学</a:t>
                      </a:r>
                      <a:endParaRPr lang="zh-CN" altLang="en-US" sz="2000" kern="1200" dirty="0">
                        <a:solidFill>
                          <a:schemeClr val="dk1"/>
                        </a:solidFill>
                        <a:latin typeface="微软雅黑" pitchFamily="34" charset="-122"/>
                        <a:ea typeface="微软雅黑" pitchFamily="34" charset="-122"/>
                        <a:cs typeface="+mn-cs"/>
                      </a:endParaRPr>
                    </a:p>
                  </a:txBody>
                  <a:tcPr anchor="ctr"/>
                </a:tc>
                <a:tc>
                  <a:txBody>
                    <a:bodyPr/>
                    <a:lstStyle/>
                    <a:p>
                      <a:pPr algn="ctr" fontAlgn="ctr"/>
                      <a:r>
                        <a:rPr lang="en-US" altLang="zh-CN" sz="2000" kern="1200" dirty="0" smtClean="0">
                          <a:solidFill>
                            <a:schemeClr val="dk1"/>
                          </a:solidFill>
                          <a:latin typeface="微软雅黑" pitchFamily="34" charset="-122"/>
                          <a:ea typeface="微软雅黑" pitchFamily="34" charset="-122"/>
                          <a:cs typeface="+mn-cs"/>
                        </a:rPr>
                        <a:t>877</a:t>
                      </a:r>
                      <a:endParaRPr lang="en-US" altLang="zh-CN" sz="2000" kern="1200" dirty="0">
                        <a:solidFill>
                          <a:schemeClr val="dk1"/>
                        </a:solidFill>
                        <a:latin typeface="微软雅黑" pitchFamily="34" charset="-122"/>
                        <a:ea typeface="微软雅黑" pitchFamily="34" charset="-122"/>
                        <a:cs typeface="+mn-cs"/>
                      </a:endParaRPr>
                    </a:p>
                  </a:txBody>
                  <a:tcPr marL="7620" marR="7620" marT="7620" marB="0" anchor="ct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79048270"/>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69610"/>
            <a:ext cx="9144000" cy="4423618"/>
          </a:xfrm>
          <a:prstGeom prst="rect">
            <a:avLst/>
          </a:prstGeom>
        </p:spPr>
      </p:pic>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0193" y="1231430"/>
            <a:ext cx="2843808" cy="4828670"/>
          </a:xfrm>
          <a:prstGeom prst="rect">
            <a:avLst/>
          </a:prstGeom>
        </p:spPr>
      </p:pic>
      <p:sp>
        <p:nvSpPr>
          <p:cNvPr id="5" name="Rectangle 4"/>
          <p:cNvSpPr/>
          <p:nvPr/>
        </p:nvSpPr>
        <p:spPr>
          <a:xfrm>
            <a:off x="1763688" y="4365104"/>
            <a:ext cx="1296144" cy="1628124"/>
          </a:xfrm>
          <a:prstGeom prst="rect">
            <a:avLst/>
          </a:prstGeom>
          <a:noFill/>
          <a:ln w="381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endParaRPr>
          </a:p>
        </p:txBody>
      </p:sp>
      <p:sp>
        <p:nvSpPr>
          <p:cNvPr id="7" name="Rectangle 6"/>
          <p:cNvSpPr/>
          <p:nvPr/>
        </p:nvSpPr>
        <p:spPr>
          <a:xfrm>
            <a:off x="6516216" y="1628800"/>
            <a:ext cx="2333767" cy="1944216"/>
          </a:xfrm>
          <a:prstGeom prst="rect">
            <a:avLst/>
          </a:prstGeom>
          <a:noFill/>
          <a:ln w="381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endParaRPr>
          </a:p>
        </p:txBody>
      </p:sp>
      <p:pic>
        <p:nvPicPr>
          <p:cNvPr id="8" name="图片 7">
            <a:extLst>
              <a:ext uri="{FF2B5EF4-FFF2-40B4-BE49-F238E27FC236}">
                <a16:creationId xmlns="" xmlns:a16="http://schemas.microsoft.com/office/drawing/2014/main" id="{011689FC-2490-4EA6-ABE5-D7E013574F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8499" y="2412969"/>
            <a:ext cx="2933700" cy="3648075"/>
          </a:xfrm>
          <a:prstGeom prst="rect">
            <a:avLst/>
          </a:prstGeom>
        </p:spPr>
      </p:pic>
      <p:sp>
        <p:nvSpPr>
          <p:cNvPr id="9" name="Rectangle 6">
            <a:extLst>
              <a:ext uri="{FF2B5EF4-FFF2-40B4-BE49-F238E27FC236}">
                <a16:creationId xmlns="" xmlns:a16="http://schemas.microsoft.com/office/drawing/2014/main" id="{FE56E17E-AB76-4215-86BB-9E409078CF95}"/>
              </a:ext>
            </a:extLst>
          </p:cNvPr>
          <p:cNvSpPr/>
          <p:nvPr/>
        </p:nvSpPr>
        <p:spPr>
          <a:xfrm>
            <a:off x="6516217" y="5373215"/>
            <a:ext cx="2333766" cy="583905"/>
          </a:xfrm>
          <a:prstGeom prst="rect">
            <a:avLst/>
          </a:prstGeom>
          <a:noFill/>
          <a:ln w="381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endParaRPr>
          </a:p>
        </p:txBody>
      </p:sp>
      <p:sp>
        <p:nvSpPr>
          <p:cNvPr id="10" name="Rectangle 4"/>
          <p:cNvSpPr/>
          <p:nvPr/>
        </p:nvSpPr>
        <p:spPr>
          <a:xfrm>
            <a:off x="3414541" y="4509120"/>
            <a:ext cx="2681615" cy="1195766"/>
          </a:xfrm>
          <a:prstGeom prst="rect">
            <a:avLst/>
          </a:prstGeom>
          <a:noFill/>
          <a:ln w="381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endParaRPr>
          </a:p>
        </p:txBody>
      </p:sp>
    </p:spTree>
    <p:extLst>
      <p:ext uri="{BB962C8B-B14F-4D97-AF65-F5344CB8AC3E}">
        <p14:creationId xmlns:p14="http://schemas.microsoft.com/office/powerpoint/2010/main" val="22223294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3" presetClass="entr" presetSubtype="1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linds(horizontal)">
                                      <p:cBhvr>
                                        <p:cTn id="25" dur="500"/>
                                        <p:tgtEl>
                                          <p:spTgt spid="7"/>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linds(horizont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0"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895" y="1114687"/>
            <a:ext cx="7257918" cy="5009709"/>
          </a:xfrm>
          <a:prstGeom prst="rect">
            <a:avLst/>
          </a:prstGeom>
        </p:spPr>
      </p:pic>
      <p:sp>
        <p:nvSpPr>
          <p:cNvPr id="2" name="标题 1"/>
          <p:cNvSpPr>
            <a:spLocks noGrp="1"/>
          </p:cNvSpPr>
          <p:nvPr>
            <p:ph type="title"/>
          </p:nvPr>
        </p:nvSpPr>
        <p:spPr/>
        <p:txBody>
          <a:bodyPr vert="horz" lIns="0" tIns="0" rIns="0" bIns="0"/>
          <a:lstStyle/>
          <a:p>
            <a:r>
              <a:rPr lang="en-US" altLang="zh-CN" sz="2400" b="1" dirty="0">
                <a:cs typeface="Arial" pitchFamily="34" charset="0"/>
              </a:rPr>
              <a:t>2008</a:t>
            </a:r>
            <a:r>
              <a:rPr lang="zh-CN" altLang="en-US" sz="2400" b="1" dirty="0">
                <a:cs typeface="Arial" pitchFamily="34" charset="0"/>
              </a:rPr>
              <a:t>至</a:t>
            </a:r>
            <a:r>
              <a:rPr lang="en-US" altLang="zh-CN" sz="2400" b="1" dirty="0">
                <a:cs typeface="Arial" pitchFamily="34" charset="0"/>
              </a:rPr>
              <a:t>2017</a:t>
            </a:r>
            <a:r>
              <a:rPr lang="zh-CN" altLang="en-US" sz="2400" b="1" dirty="0">
                <a:cs typeface="Arial" pitchFamily="34" charset="0"/>
              </a:rPr>
              <a:t>年产出趋势对比</a:t>
            </a:r>
            <a:r>
              <a:rPr lang="zh-CN" altLang="en-US" sz="2400" b="1" dirty="0" smtClean="0">
                <a:cs typeface="Arial" pitchFamily="34" charset="0"/>
              </a:rPr>
              <a:t>（</a:t>
            </a:r>
            <a:r>
              <a:rPr lang="zh-CN" altLang="en-US" sz="2400" b="1" dirty="0">
                <a:cs typeface="Arial" pitchFamily="34" charset="0"/>
              </a:rPr>
              <a:t>化学</a:t>
            </a:r>
            <a:r>
              <a:rPr lang="zh-CN" altLang="en-US" sz="2400" b="1" dirty="0" smtClean="0">
                <a:cs typeface="Arial" pitchFamily="34" charset="0"/>
              </a:rPr>
              <a:t>）</a:t>
            </a:r>
            <a:r>
              <a:rPr lang="en-US" sz="2400" b="1" dirty="0">
                <a:cs typeface="Arial" pitchFamily="34" charset="0"/>
              </a:rPr>
              <a:t/>
            </a:r>
            <a:br>
              <a:rPr lang="en-US" sz="2400" b="1" dirty="0">
                <a:cs typeface="Arial" pitchFamily="34" charset="0"/>
              </a:rPr>
            </a:br>
            <a:endParaRPr lang="zh-CN" altLang="en-US" sz="2400" b="1" dirty="0">
              <a:cs typeface="Arial" pitchFamily="34" charset="0"/>
            </a:endParaRPr>
          </a:p>
        </p:txBody>
      </p:sp>
      <p:cxnSp>
        <p:nvCxnSpPr>
          <p:cNvPr id="5" name="Straight Connector 4"/>
          <p:cNvCxnSpPr/>
          <p:nvPr/>
        </p:nvCxnSpPr>
        <p:spPr>
          <a:xfrm>
            <a:off x="253268" y="804863"/>
            <a:ext cx="8629650"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 name="Rectangle 6"/>
          <p:cNvSpPr>
            <a:spLocks noChangeArrowheads="1"/>
          </p:cNvSpPr>
          <p:nvPr/>
        </p:nvSpPr>
        <p:spPr bwMode="auto">
          <a:xfrm>
            <a:off x="899592" y="1556792"/>
            <a:ext cx="3096344" cy="1131079"/>
          </a:xfrm>
          <a:prstGeom prst="rect">
            <a:avLst/>
          </a:prstGeom>
          <a:solidFill>
            <a:schemeClr val="accent5"/>
          </a:solidFill>
          <a:ln>
            <a:solidFill>
              <a:schemeClr val="accent6"/>
            </a:solidFill>
            <a:headEnd/>
            <a:tailEnd/>
          </a:ln>
          <a:extLst/>
        </p:spPr>
        <p:style>
          <a:lnRef idx="1">
            <a:schemeClr val="accent1"/>
          </a:lnRef>
          <a:fillRef idx="3">
            <a:schemeClr val="accent1"/>
          </a:fillRef>
          <a:effectRef idx="2">
            <a:schemeClr val="accent1"/>
          </a:effectRef>
          <a:fontRef idx="minor">
            <a:schemeClr val="lt1"/>
          </a:fontRef>
        </p:style>
        <p:txBody>
          <a:bodyPr wrap="square">
            <a:spAutoFit/>
          </a:bodyPr>
          <a:lstStyle/>
          <a:p>
            <a:pPr algn="just" defTabSz="457200">
              <a:lnSpc>
                <a:spcPct val="125000"/>
              </a:lnSpc>
              <a:spcBef>
                <a:spcPct val="0"/>
              </a:spcBef>
            </a:pPr>
            <a:r>
              <a:rPr lang="zh-CN" altLang="en-US" b="1" dirty="0">
                <a:solidFill>
                  <a:srgbClr val="FFFFFF"/>
                </a:solidFill>
                <a:latin typeface="微软雅黑" pitchFamily="34" charset="-122"/>
                <a:ea typeface="微软雅黑" pitchFamily="34" charset="-122"/>
                <a:cs typeface="Arial" pitchFamily="34" charset="0"/>
              </a:rPr>
              <a:t>上海</a:t>
            </a:r>
            <a:r>
              <a:rPr lang="zh-CN" altLang="en-US" b="1" dirty="0" smtClean="0">
                <a:solidFill>
                  <a:srgbClr val="FFFFFF"/>
                </a:solidFill>
                <a:latin typeface="微软雅黑" pitchFamily="34" charset="-122"/>
                <a:ea typeface="微软雅黑" pitchFamily="34" charset="-122"/>
                <a:cs typeface="Arial" pitchFamily="34" charset="0"/>
              </a:rPr>
              <a:t>大学</a:t>
            </a:r>
            <a:r>
              <a:rPr lang="zh-CN" altLang="en-US" b="1" dirty="0">
                <a:solidFill>
                  <a:srgbClr val="FFFFFF"/>
                </a:solidFill>
                <a:latin typeface="微软雅黑" pitchFamily="34" charset="-122"/>
                <a:ea typeface="微软雅黑" pitchFamily="34" charset="-122"/>
                <a:cs typeface="Arial" pitchFamily="34" charset="0"/>
              </a:rPr>
              <a:t>的发文量居第一位置</a:t>
            </a:r>
            <a:r>
              <a:rPr lang="zh-CN" altLang="en-US" b="1" dirty="0" smtClean="0">
                <a:solidFill>
                  <a:srgbClr val="FFFFFF"/>
                </a:solidFill>
                <a:latin typeface="微软雅黑" pitchFamily="34" charset="-122"/>
                <a:ea typeface="微软雅黑" pitchFamily="34" charset="-122"/>
                <a:cs typeface="Arial" pitchFamily="34" charset="0"/>
              </a:rPr>
              <a:t>，上海理工大学的</a:t>
            </a:r>
            <a:r>
              <a:rPr lang="zh-CN" altLang="en-US" b="1" dirty="0">
                <a:solidFill>
                  <a:srgbClr val="FFFFFF"/>
                </a:solidFill>
                <a:latin typeface="微软雅黑" pitchFamily="34" charset="-122"/>
                <a:ea typeface="微软雅黑" pitchFamily="34" charset="-122"/>
                <a:cs typeface="Arial" pitchFamily="34" charset="0"/>
              </a:rPr>
              <a:t>发文量波动增长。</a:t>
            </a:r>
            <a:endParaRPr lang="en-US" altLang="zh-CN" b="1" dirty="0">
              <a:solidFill>
                <a:srgbClr val="FFFFFF"/>
              </a:solidFill>
              <a:latin typeface="微软雅黑" pitchFamily="34" charset="-122"/>
              <a:ea typeface="微软雅黑" pitchFamily="34" charset="-122"/>
              <a:cs typeface="Arial" pitchFamily="34" charset="0"/>
            </a:endParaRPr>
          </a:p>
        </p:txBody>
      </p:sp>
      <p:sp>
        <p:nvSpPr>
          <p:cNvPr id="7" name="Rectangular Callout 6"/>
          <p:cNvSpPr/>
          <p:nvPr/>
        </p:nvSpPr>
        <p:spPr>
          <a:xfrm>
            <a:off x="6660232" y="3637409"/>
            <a:ext cx="1331503" cy="546143"/>
          </a:xfrm>
          <a:prstGeom prst="wedgeRectCallout">
            <a:avLst>
              <a:gd name="adj1" fmla="val -87491"/>
              <a:gd name="adj2" fmla="val 85432"/>
            </a:avLst>
          </a:prstGeom>
          <a:solidFill>
            <a:schemeClr val="bg1"/>
          </a:solidFill>
          <a:ln>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r>
              <a:rPr lang="zh-CN" altLang="en-US" sz="1400" b="1" dirty="0" smtClean="0">
                <a:solidFill>
                  <a:srgbClr val="4B4B4B"/>
                </a:solidFill>
                <a:latin typeface="微软雅黑" pitchFamily="34" charset="-122"/>
                <a:ea typeface="微软雅黑" pitchFamily="34" charset="-122"/>
                <a:cs typeface="Arial" pitchFamily="34" charset="0"/>
              </a:rPr>
              <a:t>上海理工大学</a:t>
            </a:r>
            <a:endParaRPr lang="en-US" sz="1400" b="1" dirty="0">
              <a:solidFill>
                <a:srgbClr val="4B4B4B"/>
              </a:solidFill>
              <a:latin typeface="微软雅黑" pitchFamily="34" charset="-122"/>
              <a:ea typeface="微软雅黑" pitchFamily="34" charset="-122"/>
              <a:cs typeface="Arial" pitchFamily="34" charset="0"/>
            </a:endParaRPr>
          </a:p>
        </p:txBody>
      </p:sp>
    </p:spTree>
    <p:extLst>
      <p:ext uri="{BB962C8B-B14F-4D97-AF65-F5344CB8AC3E}">
        <p14:creationId xmlns:p14="http://schemas.microsoft.com/office/powerpoint/2010/main" val="8988677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Picture 2"/>
          <p:cNvPicPr>
            <a:picLocks noChangeAspect="1" noChangeArrowheads="1"/>
          </p:cNvPicPr>
          <p:nvPr/>
        </p:nvPicPr>
        <p:blipFill>
          <a:blip r:embed="rId3" cstate="print"/>
          <a:srcRect/>
          <a:stretch>
            <a:fillRect/>
          </a:stretch>
        </p:blipFill>
        <p:spPr bwMode="auto">
          <a:xfrm>
            <a:off x="419885" y="674153"/>
            <a:ext cx="8214449" cy="4920818"/>
          </a:xfrm>
          <a:prstGeom prst="rect">
            <a:avLst/>
          </a:prstGeom>
          <a:noFill/>
        </p:spPr>
      </p:pic>
      <p:sp>
        <p:nvSpPr>
          <p:cNvPr id="15" name="矩形 14"/>
          <p:cNvSpPr/>
          <p:nvPr/>
        </p:nvSpPr>
        <p:spPr>
          <a:xfrm>
            <a:off x="419885" y="5678857"/>
            <a:ext cx="4374366" cy="369332"/>
          </a:xfrm>
          <a:prstGeom prst="rect">
            <a:avLst/>
          </a:prstGeom>
        </p:spPr>
        <p:txBody>
          <a:bodyPr wrap="square">
            <a:spAutoFit/>
          </a:bodyPr>
          <a:lstStyle/>
          <a:p>
            <a:pPr eaLnBrk="0" fontAlgn="base" hangingPunct="0">
              <a:spcBef>
                <a:spcPct val="0"/>
              </a:spcBef>
              <a:spcAft>
                <a:spcPct val="0"/>
              </a:spcAft>
              <a:defRPr/>
            </a:pPr>
            <a:r>
              <a:rPr lang="zh-CN" altLang="en-US" b="1" kern="0" dirty="0">
                <a:solidFill>
                  <a:srgbClr val="000000"/>
                </a:solidFill>
                <a:latin typeface="微软雅黑" pitchFamily="34" charset="-122"/>
                <a:ea typeface="微软雅黑" pitchFamily="34" charset="-122"/>
                <a:cs typeface="+mj-cs"/>
              </a:rPr>
              <a:t>上海交通大学世界一流大学研究中心</a:t>
            </a:r>
          </a:p>
        </p:txBody>
      </p:sp>
      <p:pic>
        <p:nvPicPr>
          <p:cNvPr id="10" name="Picture 2" descr="世界大学学术排名中文LOG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34388" y="5628606"/>
            <a:ext cx="2770407" cy="469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组合 17"/>
          <p:cNvGrpSpPr/>
          <p:nvPr/>
        </p:nvGrpSpPr>
        <p:grpSpPr>
          <a:xfrm>
            <a:off x="1663908" y="3134561"/>
            <a:ext cx="3432176" cy="2116275"/>
            <a:chOff x="1840919" y="3699369"/>
            <a:chExt cx="3283377" cy="2083913"/>
          </a:xfrm>
        </p:grpSpPr>
        <p:sp>
          <p:nvSpPr>
            <p:cNvPr id="14" name="圆角矩形标注 13"/>
            <p:cNvSpPr/>
            <p:nvPr/>
          </p:nvSpPr>
          <p:spPr>
            <a:xfrm>
              <a:off x="2921330" y="4403467"/>
              <a:ext cx="2202966" cy="766417"/>
            </a:xfrm>
            <a:prstGeom prst="wedgeRoundRectCallout">
              <a:avLst>
                <a:gd name="adj1" fmla="val -5113"/>
                <a:gd name="adj2" fmla="val -49520"/>
                <a:gd name="adj3" fmla="val 16667"/>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fontAlgn="base" hangingPunct="0">
                <a:spcBef>
                  <a:spcPct val="0"/>
                </a:spcBef>
                <a:spcAft>
                  <a:spcPct val="0"/>
                </a:spcAft>
                <a:defRPr/>
              </a:pPr>
              <a:r>
                <a:rPr lang="zh-CN" altLang="en-US" sz="1600" dirty="0">
                  <a:solidFill>
                    <a:srgbClr val="FFFFFF"/>
                  </a:solidFill>
                  <a:latin typeface="微软雅黑" pitchFamily="34" charset="-122"/>
                  <a:ea typeface="微软雅黑" pitchFamily="34" charset="-122"/>
                </a:rPr>
                <a:t>高被引科学家</a:t>
              </a:r>
              <a:endParaRPr lang="en-US" altLang="zh-CN" sz="1600" dirty="0">
                <a:solidFill>
                  <a:srgbClr val="FFFFFF"/>
                </a:solidFill>
                <a:latin typeface="微软雅黑" pitchFamily="34" charset="-122"/>
                <a:ea typeface="微软雅黑" pitchFamily="34" charset="-122"/>
              </a:endParaRPr>
            </a:p>
            <a:p>
              <a:pPr eaLnBrk="0" fontAlgn="base" hangingPunct="0">
                <a:spcBef>
                  <a:spcPct val="0"/>
                </a:spcBef>
                <a:spcAft>
                  <a:spcPct val="0"/>
                </a:spcAft>
                <a:defRPr/>
              </a:pPr>
              <a:r>
                <a:rPr lang="en-US" altLang="zh-CN" sz="1600" b="1" dirty="0">
                  <a:solidFill>
                    <a:srgbClr val="FFFFFF"/>
                  </a:solidFill>
                  <a:latin typeface="微软雅黑" pitchFamily="34" charset="-122"/>
                  <a:ea typeface="微软雅黑" pitchFamily="34" charset="-122"/>
                </a:rPr>
                <a:t>SCIE</a:t>
              </a:r>
              <a:r>
                <a:rPr lang="zh-CN" altLang="en-US" sz="1600" b="1" dirty="0">
                  <a:solidFill>
                    <a:srgbClr val="FFFFFF"/>
                  </a:solidFill>
                  <a:latin typeface="微软雅黑" pitchFamily="34" charset="-122"/>
                  <a:ea typeface="微软雅黑" pitchFamily="34" charset="-122"/>
                </a:rPr>
                <a:t>，</a:t>
              </a:r>
              <a:r>
                <a:rPr lang="en-US" altLang="zh-CN" sz="1600" b="1" dirty="0">
                  <a:solidFill>
                    <a:srgbClr val="FFFFFF"/>
                  </a:solidFill>
                  <a:latin typeface="微软雅黑" pitchFamily="34" charset="-122"/>
                  <a:ea typeface="微软雅黑" pitchFamily="34" charset="-122"/>
                </a:rPr>
                <a:t>SSCI</a:t>
              </a:r>
              <a:r>
                <a:rPr lang="zh-CN" altLang="en-US" sz="1600" dirty="0">
                  <a:solidFill>
                    <a:srgbClr val="FFFFFF"/>
                  </a:solidFill>
                  <a:latin typeface="微软雅黑" pitchFamily="34" charset="-122"/>
                  <a:ea typeface="微软雅黑" pitchFamily="34" charset="-122"/>
                </a:rPr>
                <a:t>论文</a:t>
              </a:r>
              <a:endParaRPr lang="en-US" altLang="zh-CN" sz="1600" dirty="0">
                <a:solidFill>
                  <a:srgbClr val="FFFFFF"/>
                </a:solidFill>
                <a:latin typeface="微软雅黑" pitchFamily="34" charset="-122"/>
                <a:ea typeface="微软雅黑" pitchFamily="34" charset="-122"/>
              </a:endParaRPr>
            </a:p>
            <a:p>
              <a:pPr eaLnBrk="0" fontAlgn="base" hangingPunct="0">
                <a:spcBef>
                  <a:spcPct val="0"/>
                </a:spcBef>
                <a:spcAft>
                  <a:spcPct val="0"/>
                </a:spcAft>
                <a:defRPr/>
              </a:pPr>
              <a:r>
                <a:rPr lang="en-US" altLang="zh-CN" sz="1600" b="1" dirty="0">
                  <a:solidFill>
                    <a:srgbClr val="FFFFFF"/>
                  </a:solidFill>
                  <a:latin typeface="微软雅黑" pitchFamily="34" charset="-122"/>
                  <a:ea typeface="微软雅黑" pitchFamily="34" charset="-122"/>
                </a:rPr>
                <a:t>JCR</a:t>
              </a:r>
              <a:r>
                <a:rPr lang="zh-CN" altLang="en-US" sz="1600" dirty="0">
                  <a:solidFill>
                    <a:srgbClr val="FFFFFF"/>
                  </a:solidFill>
                  <a:latin typeface="微软雅黑" pitchFamily="34" charset="-122"/>
                  <a:ea typeface="微软雅黑" pitchFamily="34" charset="-122"/>
                </a:rPr>
                <a:t>期刊影响因子</a:t>
              </a:r>
              <a:endParaRPr lang="en-US" altLang="zh-CN" sz="1600" dirty="0">
                <a:solidFill>
                  <a:srgbClr val="FFFFFF"/>
                </a:solidFill>
                <a:latin typeface="微软雅黑" pitchFamily="34" charset="-122"/>
                <a:ea typeface="微软雅黑" pitchFamily="34" charset="-122"/>
              </a:endParaRPr>
            </a:p>
          </p:txBody>
        </p:sp>
        <p:sp>
          <p:nvSpPr>
            <p:cNvPr id="16" name="右大括号 15"/>
            <p:cNvSpPr/>
            <p:nvPr/>
          </p:nvSpPr>
          <p:spPr>
            <a:xfrm>
              <a:off x="1840919" y="3699369"/>
              <a:ext cx="1080411" cy="2083913"/>
            </a:xfrm>
            <a:prstGeom prst="rightBrace">
              <a:avLst>
                <a:gd name="adj1" fmla="val 8333"/>
                <a:gd name="adj2" fmla="val 51260"/>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eaLnBrk="0" fontAlgn="base" hangingPunct="0">
                <a:spcBef>
                  <a:spcPct val="0"/>
                </a:spcBef>
                <a:spcAft>
                  <a:spcPct val="0"/>
                </a:spcAft>
              </a:pPr>
              <a:endParaRPr lang="en-US">
                <a:solidFill>
                  <a:srgbClr val="000000"/>
                </a:solidFill>
              </a:endParaRPr>
            </a:p>
          </p:txBody>
        </p:sp>
      </p:grpSp>
      <p:sp>
        <p:nvSpPr>
          <p:cNvPr id="8" name="Title 1"/>
          <p:cNvSpPr txBox="1">
            <a:spLocks/>
          </p:cNvSpPr>
          <p:nvPr/>
        </p:nvSpPr>
        <p:spPr>
          <a:xfrm>
            <a:off x="385807" y="128275"/>
            <a:ext cx="8389937" cy="4000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defTabSz="457200" eaLnBrk="1" latinLnBrk="0" hangingPunct="1">
              <a:buNone/>
              <a:defRPr sz="2400" b="1">
                <a:solidFill>
                  <a:srgbClr val="6817FF"/>
                </a:solidFill>
                <a:latin typeface="微软雅黑" panose="020B0503020204020204" pitchFamily="34" charset="-122"/>
                <a:ea typeface="微软雅黑" panose="020B0503020204020204" pitchFamily="34" charset="-122"/>
                <a:cs typeface="Arial" panose="020B0604020202020204" pitchFamily="34" charset="0"/>
              </a:defRPr>
            </a:lvl1pPr>
          </a:lstStyle>
          <a:p>
            <a:pPr fontAlgn="base">
              <a:spcBef>
                <a:spcPct val="0"/>
              </a:spcBef>
              <a:spcAft>
                <a:spcPct val="0"/>
              </a:spcAft>
            </a:pPr>
            <a:r>
              <a:rPr lang="zh-CN" altLang="en-US" dirty="0"/>
              <a:t>大学排名中的</a:t>
            </a:r>
            <a:r>
              <a:rPr lang="en-US" altLang="zh-CN" dirty="0"/>
              <a:t>ESI</a:t>
            </a:r>
            <a:r>
              <a:rPr lang="zh-CN" altLang="en-US" dirty="0"/>
              <a:t>应用</a:t>
            </a:r>
            <a:endParaRPr lang="en-US" altLang="en-US" dirty="0"/>
          </a:p>
        </p:txBody>
      </p:sp>
    </p:spTree>
    <p:extLst>
      <p:ext uri="{BB962C8B-B14F-4D97-AF65-F5344CB8AC3E}">
        <p14:creationId xmlns:p14="http://schemas.microsoft.com/office/powerpoint/2010/main" val="5375535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083" y="818530"/>
            <a:ext cx="7162819" cy="4879607"/>
          </a:xfrm>
          <a:prstGeom prst="rect">
            <a:avLst/>
          </a:prstGeom>
        </p:spPr>
      </p:pic>
      <p:sp>
        <p:nvSpPr>
          <p:cNvPr id="2" name="标题 1"/>
          <p:cNvSpPr>
            <a:spLocks noGrp="1"/>
          </p:cNvSpPr>
          <p:nvPr>
            <p:ph type="title"/>
          </p:nvPr>
        </p:nvSpPr>
        <p:spPr>
          <a:xfrm>
            <a:off x="253268" y="272298"/>
            <a:ext cx="7919132" cy="486141"/>
          </a:xfrm>
        </p:spPr>
        <p:txBody>
          <a:bodyPr vert="horz" lIns="0" tIns="0" rIns="0" bIns="0"/>
          <a:lstStyle/>
          <a:p>
            <a:r>
              <a:rPr lang="zh-CN" altLang="en-US" sz="2400" b="1" dirty="0">
                <a:cs typeface="Arial" pitchFamily="34" charset="0"/>
              </a:rPr>
              <a:t>五年时间窗</a:t>
            </a:r>
            <a:r>
              <a:rPr lang="en-US" altLang="zh-CN" sz="2400" b="1" dirty="0">
                <a:cs typeface="Arial" pitchFamily="34" charset="0"/>
              </a:rPr>
              <a:t>——</a:t>
            </a:r>
            <a:r>
              <a:rPr lang="zh-CN" altLang="en-US" sz="2400" b="1" dirty="0">
                <a:cs typeface="Arial" pitchFamily="34" charset="0"/>
              </a:rPr>
              <a:t>总体影响力趋势对比</a:t>
            </a:r>
            <a:r>
              <a:rPr lang="zh-CN" altLang="en-US" sz="2400" b="1" dirty="0" smtClean="0">
                <a:cs typeface="Arial" pitchFamily="34" charset="0"/>
              </a:rPr>
              <a:t>（化学）</a:t>
            </a:r>
            <a:r>
              <a:rPr lang="en-US" altLang="zh-CN" sz="2400" b="1" dirty="0">
                <a:cs typeface="Arial" pitchFamily="34" charset="0"/>
              </a:rPr>
              <a:t/>
            </a:r>
            <a:br>
              <a:rPr lang="en-US" altLang="zh-CN" sz="2400" b="1" dirty="0">
                <a:cs typeface="Arial" pitchFamily="34" charset="0"/>
              </a:rPr>
            </a:br>
            <a:r>
              <a:rPr lang="en-US" altLang="zh-CN" sz="2400" b="1" dirty="0">
                <a:cs typeface="Arial" pitchFamily="34" charset="0"/>
              </a:rPr>
              <a:t/>
            </a:r>
            <a:br>
              <a:rPr lang="en-US" altLang="zh-CN" sz="2400" b="1" dirty="0">
                <a:cs typeface="Arial" pitchFamily="34" charset="0"/>
              </a:rPr>
            </a:br>
            <a:endParaRPr lang="zh-CN" altLang="en-US" sz="2400" b="1" dirty="0">
              <a:cs typeface="Arial" pitchFamily="34" charset="0"/>
            </a:endParaRPr>
          </a:p>
        </p:txBody>
      </p:sp>
      <p:sp>
        <p:nvSpPr>
          <p:cNvPr id="4" name="Rectangle 6"/>
          <p:cNvSpPr>
            <a:spLocks noChangeArrowheads="1"/>
          </p:cNvSpPr>
          <p:nvPr/>
        </p:nvSpPr>
        <p:spPr bwMode="auto">
          <a:xfrm>
            <a:off x="926261" y="1409310"/>
            <a:ext cx="2979139" cy="1131079"/>
          </a:xfrm>
          <a:prstGeom prst="rect">
            <a:avLst/>
          </a:prstGeom>
          <a:solidFill>
            <a:schemeClr val="accent5"/>
          </a:solidFill>
          <a:ln>
            <a:solidFill>
              <a:schemeClr val="accent5"/>
            </a:solidFill>
            <a:headEnd/>
            <a:tailEnd/>
          </a:ln>
          <a:extLst/>
        </p:spPr>
        <p:style>
          <a:lnRef idx="1">
            <a:schemeClr val="accent1"/>
          </a:lnRef>
          <a:fillRef idx="3">
            <a:schemeClr val="accent1"/>
          </a:fillRef>
          <a:effectRef idx="2">
            <a:schemeClr val="accent1"/>
          </a:effectRef>
          <a:fontRef idx="minor">
            <a:schemeClr val="lt1"/>
          </a:fontRef>
        </p:style>
        <p:txBody>
          <a:bodyPr wrap="square">
            <a:spAutoFit/>
          </a:bodyPr>
          <a:lstStyle/>
          <a:p>
            <a:pPr algn="just" defTabSz="457200">
              <a:lnSpc>
                <a:spcPct val="125000"/>
              </a:lnSpc>
              <a:spcBef>
                <a:spcPct val="0"/>
              </a:spcBef>
            </a:pPr>
            <a:r>
              <a:rPr lang="zh-CN" altLang="en-US" b="1" dirty="0">
                <a:solidFill>
                  <a:srgbClr val="FFFFFF"/>
                </a:solidFill>
                <a:latin typeface="微软雅黑" pitchFamily="34" charset="-122"/>
                <a:ea typeface="微软雅黑" pitchFamily="34" charset="-122"/>
                <a:cs typeface="Arial" pitchFamily="34" charset="0"/>
              </a:rPr>
              <a:t>四</a:t>
            </a:r>
            <a:r>
              <a:rPr lang="zh-CN" altLang="en-US" b="1" dirty="0" smtClean="0">
                <a:solidFill>
                  <a:srgbClr val="FFFFFF"/>
                </a:solidFill>
                <a:latin typeface="微软雅黑" pitchFamily="34" charset="-122"/>
                <a:ea typeface="微软雅黑" pitchFamily="34" charset="-122"/>
                <a:cs typeface="Arial" pitchFamily="34" charset="0"/>
              </a:rPr>
              <a:t>所高校的</a:t>
            </a:r>
            <a:r>
              <a:rPr lang="zh-CN" altLang="en-US" b="1" dirty="0">
                <a:solidFill>
                  <a:srgbClr val="FFFFFF"/>
                </a:solidFill>
                <a:latin typeface="微软雅黑" pitchFamily="34" charset="-122"/>
                <a:ea typeface="微软雅黑" pitchFamily="34" charset="-122"/>
                <a:cs typeface="Arial" pitchFamily="34" charset="0"/>
              </a:rPr>
              <a:t>总体影响力呈现上升趋势</a:t>
            </a:r>
            <a:r>
              <a:rPr lang="zh-CN" altLang="en-US" b="1" dirty="0" smtClean="0">
                <a:solidFill>
                  <a:srgbClr val="FFFFFF"/>
                </a:solidFill>
                <a:latin typeface="微软雅黑" pitchFamily="34" charset="-122"/>
                <a:ea typeface="微软雅黑" pitchFamily="34" charset="-122"/>
                <a:cs typeface="Arial" pitchFamily="34" charset="0"/>
              </a:rPr>
              <a:t>，上海理工大学平稳上升。</a:t>
            </a:r>
            <a:endParaRPr lang="en-US" altLang="zh-CN" b="1" dirty="0">
              <a:solidFill>
                <a:srgbClr val="FFFFFF"/>
              </a:solidFill>
              <a:latin typeface="微软雅黑" pitchFamily="34" charset="-122"/>
              <a:ea typeface="微软雅黑" pitchFamily="34" charset="-122"/>
              <a:cs typeface="Arial" pitchFamily="34" charset="0"/>
            </a:endParaRPr>
          </a:p>
        </p:txBody>
      </p:sp>
      <p:cxnSp>
        <p:nvCxnSpPr>
          <p:cNvPr id="6" name="Straight Connector 5"/>
          <p:cNvCxnSpPr/>
          <p:nvPr/>
        </p:nvCxnSpPr>
        <p:spPr>
          <a:xfrm>
            <a:off x="253268" y="804863"/>
            <a:ext cx="8629650"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Rectangular Callout 6"/>
          <p:cNvSpPr/>
          <p:nvPr/>
        </p:nvSpPr>
        <p:spPr>
          <a:xfrm>
            <a:off x="7414975" y="3501008"/>
            <a:ext cx="1273554" cy="476859"/>
          </a:xfrm>
          <a:prstGeom prst="wedgeRectCallout">
            <a:avLst>
              <a:gd name="adj1" fmla="val -94002"/>
              <a:gd name="adj2" fmla="val 21310"/>
            </a:avLst>
          </a:prstGeom>
          <a:solidFill>
            <a:schemeClr val="bg1"/>
          </a:solidFill>
          <a:ln>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r>
              <a:rPr lang="zh-CN" altLang="en-US" sz="1400" b="1" dirty="0" smtClean="0">
                <a:solidFill>
                  <a:srgbClr val="4B4B4B"/>
                </a:solidFill>
                <a:latin typeface="微软雅黑" pitchFamily="34" charset="-122"/>
                <a:ea typeface="微软雅黑" pitchFamily="34" charset="-122"/>
                <a:cs typeface="Arial" pitchFamily="34" charset="0"/>
              </a:rPr>
              <a:t>上海理工大学</a:t>
            </a:r>
            <a:endParaRPr lang="en-US" sz="1400" b="1" dirty="0">
              <a:solidFill>
                <a:srgbClr val="4B4B4B"/>
              </a:solidFill>
              <a:latin typeface="微软雅黑" pitchFamily="34" charset="-122"/>
              <a:ea typeface="微软雅黑" pitchFamily="34" charset="-122"/>
              <a:cs typeface="Arial" pitchFamily="34" charset="0"/>
            </a:endParaRPr>
          </a:p>
        </p:txBody>
      </p:sp>
    </p:spTree>
    <p:extLst>
      <p:ext uri="{BB962C8B-B14F-4D97-AF65-F5344CB8AC3E}">
        <p14:creationId xmlns:p14="http://schemas.microsoft.com/office/powerpoint/2010/main" val="12863562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268" y="954136"/>
            <a:ext cx="8084919" cy="5078130"/>
          </a:xfrm>
          <a:prstGeom prst="rect">
            <a:avLst/>
          </a:prstGeom>
        </p:spPr>
      </p:pic>
      <p:sp>
        <p:nvSpPr>
          <p:cNvPr id="2" name="标题 1"/>
          <p:cNvSpPr>
            <a:spLocks noGrp="1"/>
          </p:cNvSpPr>
          <p:nvPr>
            <p:ph type="title"/>
          </p:nvPr>
        </p:nvSpPr>
        <p:spPr>
          <a:xfrm>
            <a:off x="253268" y="272298"/>
            <a:ext cx="8351180" cy="486141"/>
          </a:xfrm>
        </p:spPr>
        <p:txBody>
          <a:bodyPr vert="horz" lIns="0" tIns="0" rIns="0" bIns="0"/>
          <a:lstStyle/>
          <a:p>
            <a:r>
              <a:rPr lang="en-US" altLang="zh-CN" sz="2400" b="1" dirty="0">
                <a:cs typeface="Arial" pitchFamily="34" charset="0"/>
              </a:rPr>
              <a:t>2008</a:t>
            </a:r>
            <a:r>
              <a:rPr lang="zh-CN" altLang="en-US" sz="2400" b="1" dirty="0">
                <a:cs typeface="Arial" pitchFamily="34" charset="0"/>
              </a:rPr>
              <a:t>至</a:t>
            </a:r>
            <a:r>
              <a:rPr lang="en-US" altLang="zh-CN" sz="2400" b="1" dirty="0">
                <a:cs typeface="Arial" pitchFamily="34" charset="0"/>
              </a:rPr>
              <a:t>2017</a:t>
            </a:r>
            <a:r>
              <a:rPr lang="zh-CN" altLang="en-US" sz="2400" b="1" dirty="0">
                <a:cs typeface="Arial" pitchFamily="34" charset="0"/>
              </a:rPr>
              <a:t>年学科规范化引文影响力对比</a:t>
            </a:r>
            <a:r>
              <a:rPr lang="zh-CN" altLang="en-US" sz="2400" b="1" dirty="0" smtClean="0">
                <a:cs typeface="Arial" pitchFamily="34" charset="0"/>
              </a:rPr>
              <a:t>（化学）</a:t>
            </a:r>
            <a:r>
              <a:rPr lang="en-US" altLang="zh-CN" sz="2400" b="1" dirty="0">
                <a:cs typeface="Arial" pitchFamily="34" charset="0"/>
              </a:rPr>
              <a:t/>
            </a:r>
            <a:br>
              <a:rPr lang="en-US" altLang="zh-CN" sz="2400" b="1" dirty="0">
                <a:cs typeface="Arial" pitchFamily="34" charset="0"/>
              </a:rPr>
            </a:br>
            <a:r>
              <a:rPr lang="zh-CN" altLang="en-US" sz="2400" b="1" dirty="0">
                <a:cs typeface="Arial" pitchFamily="34" charset="0"/>
              </a:rPr>
              <a:t/>
            </a:r>
            <a:br>
              <a:rPr lang="zh-CN" altLang="en-US" sz="2400" b="1" dirty="0">
                <a:cs typeface="Arial" pitchFamily="34" charset="0"/>
              </a:rPr>
            </a:br>
            <a:endParaRPr lang="zh-CN" altLang="en-US" sz="2400" b="1" dirty="0">
              <a:cs typeface="Arial" pitchFamily="34" charset="0"/>
            </a:endParaRPr>
          </a:p>
        </p:txBody>
      </p:sp>
      <p:cxnSp>
        <p:nvCxnSpPr>
          <p:cNvPr id="5" name="Straight Connector 4"/>
          <p:cNvCxnSpPr/>
          <p:nvPr/>
        </p:nvCxnSpPr>
        <p:spPr>
          <a:xfrm>
            <a:off x="253268" y="804863"/>
            <a:ext cx="8629650"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a:cxnSpLocks/>
          </p:cNvCxnSpPr>
          <p:nvPr/>
        </p:nvCxnSpPr>
        <p:spPr>
          <a:xfrm>
            <a:off x="6660232" y="908720"/>
            <a:ext cx="0" cy="48101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6" name="Rectangle 6"/>
          <p:cNvSpPr>
            <a:spLocks noChangeArrowheads="1"/>
          </p:cNvSpPr>
          <p:nvPr/>
        </p:nvSpPr>
        <p:spPr bwMode="auto">
          <a:xfrm>
            <a:off x="6444208" y="3789040"/>
            <a:ext cx="2607332" cy="753220"/>
          </a:xfrm>
          <a:prstGeom prst="rect">
            <a:avLst/>
          </a:prstGeom>
          <a:solidFill>
            <a:schemeClr val="accent5"/>
          </a:solidFill>
          <a:ln>
            <a:solidFill>
              <a:schemeClr val="accent5"/>
            </a:solidFill>
            <a:headEnd/>
            <a:tailEnd/>
          </a:ln>
          <a:extLst/>
        </p:spPr>
        <p:style>
          <a:lnRef idx="1">
            <a:schemeClr val="accent1"/>
          </a:lnRef>
          <a:fillRef idx="3">
            <a:schemeClr val="accent1"/>
          </a:fillRef>
          <a:effectRef idx="2">
            <a:schemeClr val="accent1"/>
          </a:effectRef>
          <a:fontRef idx="minor">
            <a:schemeClr val="lt1"/>
          </a:fontRef>
        </p:style>
        <p:txBody>
          <a:bodyPr wrap="square">
            <a:spAutoFit/>
          </a:bodyPr>
          <a:lstStyle/>
          <a:p>
            <a:pPr algn="just" defTabSz="457200">
              <a:lnSpc>
                <a:spcPct val="125000"/>
              </a:lnSpc>
              <a:spcBef>
                <a:spcPct val="0"/>
              </a:spcBef>
            </a:pPr>
            <a:r>
              <a:rPr lang="zh-CN" altLang="en-US" b="1" dirty="0" smtClean="0">
                <a:solidFill>
                  <a:srgbClr val="FFFFFF"/>
                </a:solidFill>
                <a:latin typeface="微软雅黑" pitchFamily="34" charset="-122"/>
                <a:ea typeface="微软雅黑" pitchFamily="34" charset="-122"/>
              </a:rPr>
              <a:t>上海理工大学</a:t>
            </a:r>
            <a:r>
              <a:rPr lang="zh-CN" altLang="en-US" b="1" dirty="0" smtClean="0">
                <a:solidFill>
                  <a:srgbClr val="FFFFFF"/>
                </a:solidFill>
                <a:latin typeface="微软雅黑" pitchFamily="34" charset="-122"/>
                <a:ea typeface="微软雅黑" pitchFamily="34" charset="-122"/>
                <a:cs typeface="Arial" pitchFamily="34" charset="0"/>
              </a:rPr>
              <a:t>的</a:t>
            </a:r>
            <a:r>
              <a:rPr lang="en-US" altLang="zh-CN" b="1" dirty="0">
                <a:solidFill>
                  <a:srgbClr val="FFFFFF"/>
                </a:solidFill>
                <a:latin typeface="微软雅黑" pitchFamily="34" charset="-122"/>
                <a:ea typeface="微软雅黑" pitchFamily="34" charset="-122"/>
                <a:cs typeface="Arial" pitchFamily="34" charset="0"/>
              </a:rPr>
              <a:t>CNCI</a:t>
            </a:r>
            <a:r>
              <a:rPr lang="zh-CN" altLang="en-US" b="1" dirty="0">
                <a:solidFill>
                  <a:srgbClr val="FFFFFF"/>
                </a:solidFill>
                <a:latin typeface="微软雅黑" pitchFamily="34" charset="-122"/>
                <a:ea typeface="微软雅黑" pitchFamily="34" charset="-122"/>
                <a:cs typeface="Arial" pitchFamily="34" charset="0"/>
              </a:rPr>
              <a:t>值接近世界平均</a:t>
            </a:r>
            <a:r>
              <a:rPr lang="zh-CN" altLang="en-US" b="1" dirty="0" smtClean="0">
                <a:solidFill>
                  <a:srgbClr val="FFFFFF"/>
                </a:solidFill>
                <a:latin typeface="微软雅黑" pitchFamily="34" charset="-122"/>
                <a:ea typeface="微软雅黑" pitchFamily="34" charset="-122"/>
                <a:cs typeface="Arial" pitchFamily="34" charset="0"/>
              </a:rPr>
              <a:t>水平。</a:t>
            </a:r>
            <a:endParaRPr lang="en-US" altLang="zh-CN" b="1" dirty="0">
              <a:solidFill>
                <a:srgbClr val="FFFFFF"/>
              </a:solidFill>
              <a:latin typeface="微软雅黑" pitchFamily="34" charset="-122"/>
              <a:ea typeface="微软雅黑" pitchFamily="34" charset="-122"/>
              <a:cs typeface="Arial" pitchFamily="34" charset="0"/>
            </a:endParaRPr>
          </a:p>
        </p:txBody>
      </p:sp>
    </p:spTree>
    <p:extLst>
      <p:ext uri="{BB962C8B-B14F-4D97-AF65-F5344CB8AC3E}">
        <p14:creationId xmlns:p14="http://schemas.microsoft.com/office/powerpoint/2010/main" val="1825612621"/>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669" y="980343"/>
            <a:ext cx="7950338" cy="5028231"/>
          </a:xfrm>
          <a:prstGeom prst="rect">
            <a:avLst/>
          </a:prstGeom>
        </p:spPr>
      </p:pic>
      <p:sp>
        <p:nvSpPr>
          <p:cNvPr id="2" name="标题 1"/>
          <p:cNvSpPr>
            <a:spLocks noGrp="1"/>
          </p:cNvSpPr>
          <p:nvPr>
            <p:ph type="title"/>
          </p:nvPr>
        </p:nvSpPr>
        <p:spPr>
          <a:xfrm>
            <a:off x="253268" y="272298"/>
            <a:ext cx="7919132" cy="486141"/>
          </a:xfrm>
        </p:spPr>
        <p:txBody>
          <a:bodyPr vert="horz" lIns="0" tIns="0" rIns="0" bIns="0"/>
          <a:lstStyle/>
          <a:p>
            <a:r>
              <a:rPr lang="en-US" altLang="zh-CN" sz="2400" b="1" dirty="0">
                <a:cs typeface="Arial" pitchFamily="34" charset="0"/>
              </a:rPr>
              <a:t>2008</a:t>
            </a:r>
            <a:r>
              <a:rPr lang="zh-CN" altLang="en-US" sz="2400" b="1" dirty="0">
                <a:cs typeface="Arial" pitchFamily="34" charset="0"/>
              </a:rPr>
              <a:t>至</a:t>
            </a:r>
            <a:r>
              <a:rPr lang="en-US" altLang="zh-CN" sz="2400" b="1" dirty="0">
                <a:cs typeface="Arial" pitchFamily="34" charset="0"/>
              </a:rPr>
              <a:t>2017</a:t>
            </a:r>
            <a:r>
              <a:rPr lang="zh-CN" altLang="en-US" sz="2400" b="1" dirty="0">
                <a:cs typeface="Arial" pitchFamily="34" charset="0"/>
              </a:rPr>
              <a:t>年高被引论文百分比对比</a:t>
            </a:r>
            <a:r>
              <a:rPr lang="zh-CN" altLang="en-US" sz="2400" b="1" dirty="0" smtClean="0">
                <a:cs typeface="Arial" pitchFamily="34" charset="0"/>
              </a:rPr>
              <a:t>（</a:t>
            </a:r>
            <a:r>
              <a:rPr lang="zh-CN" altLang="en-US" sz="2400" b="1" dirty="0">
                <a:cs typeface="Arial" pitchFamily="34" charset="0"/>
              </a:rPr>
              <a:t>化学</a:t>
            </a:r>
            <a:r>
              <a:rPr lang="zh-CN" altLang="en-US" sz="2400" b="1" dirty="0" smtClean="0">
                <a:cs typeface="Arial" pitchFamily="34" charset="0"/>
              </a:rPr>
              <a:t>）</a:t>
            </a:r>
            <a:r>
              <a:rPr lang="en-US" altLang="zh-CN" sz="2400" b="1" dirty="0">
                <a:cs typeface="Arial" pitchFamily="34" charset="0"/>
              </a:rPr>
              <a:t/>
            </a:r>
            <a:br>
              <a:rPr lang="en-US" altLang="zh-CN" sz="2400" b="1" dirty="0">
                <a:cs typeface="Arial" pitchFamily="34" charset="0"/>
              </a:rPr>
            </a:br>
            <a:r>
              <a:rPr lang="en-US" sz="2400" b="1" dirty="0">
                <a:cs typeface="Arial" pitchFamily="34" charset="0"/>
              </a:rPr>
              <a:t/>
            </a:r>
            <a:br>
              <a:rPr lang="en-US" sz="2400" b="1" dirty="0">
                <a:cs typeface="Arial" pitchFamily="34" charset="0"/>
              </a:rPr>
            </a:br>
            <a:endParaRPr lang="zh-CN" altLang="en-US" sz="2400" b="1" dirty="0">
              <a:cs typeface="Arial" pitchFamily="34" charset="0"/>
            </a:endParaRPr>
          </a:p>
        </p:txBody>
      </p:sp>
      <p:cxnSp>
        <p:nvCxnSpPr>
          <p:cNvPr id="4" name="Straight Connector 3"/>
          <p:cNvCxnSpPr/>
          <p:nvPr/>
        </p:nvCxnSpPr>
        <p:spPr>
          <a:xfrm>
            <a:off x="253268" y="804863"/>
            <a:ext cx="8629650"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 name="Rectangle 6"/>
          <p:cNvSpPr>
            <a:spLocks noChangeArrowheads="1"/>
          </p:cNvSpPr>
          <p:nvPr/>
        </p:nvSpPr>
        <p:spPr bwMode="auto">
          <a:xfrm>
            <a:off x="4566846" y="4437112"/>
            <a:ext cx="3190607" cy="784830"/>
          </a:xfrm>
          <a:prstGeom prst="rect">
            <a:avLst/>
          </a:prstGeom>
          <a:solidFill>
            <a:schemeClr val="accent5"/>
          </a:solidFill>
          <a:ln>
            <a:solidFill>
              <a:schemeClr val="accent5"/>
            </a:solidFill>
            <a:headEnd/>
            <a:tailEnd/>
          </a:ln>
          <a:extLst/>
        </p:spPr>
        <p:style>
          <a:lnRef idx="1">
            <a:schemeClr val="accent1"/>
          </a:lnRef>
          <a:fillRef idx="3">
            <a:schemeClr val="accent1"/>
          </a:fillRef>
          <a:effectRef idx="2">
            <a:schemeClr val="accent1"/>
          </a:effectRef>
          <a:fontRef idx="minor">
            <a:schemeClr val="lt1"/>
          </a:fontRef>
        </p:style>
        <p:txBody>
          <a:bodyPr wrap="square">
            <a:spAutoFit/>
          </a:bodyPr>
          <a:lstStyle/>
          <a:p>
            <a:pPr algn="just" defTabSz="457200">
              <a:lnSpc>
                <a:spcPct val="125000"/>
              </a:lnSpc>
              <a:spcBef>
                <a:spcPct val="0"/>
              </a:spcBef>
            </a:pPr>
            <a:r>
              <a:rPr lang="zh-CN" altLang="en-US" b="1" dirty="0" smtClean="0">
                <a:solidFill>
                  <a:srgbClr val="FFFFFF"/>
                </a:solidFill>
                <a:latin typeface="微软雅黑" pitchFamily="34" charset="-122"/>
                <a:ea typeface="微软雅黑" pitchFamily="34" charset="-122"/>
                <a:cs typeface="Arial" pitchFamily="34" charset="0"/>
              </a:rPr>
              <a:t>上海理工大学高</a:t>
            </a:r>
            <a:r>
              <a:rPr lang="zh-CN" altLang="en-US" b="1" dirty="0">
                <a:solidFill>
                  <a:srgbClr val="FFFFFF"/>
                </a:solidFill>
                <a:latin typeface="微软雅黑" pitchFamily="34" charset="-122"/>
                <a:ea typeface="微软雅黑" pitchFamily="34" charset="-122"/>
                <a:cs typeface="Arial" pitchFamily="34" charset="0"/>
              </a:rPr>
              <a:t>被引论文</a:t>
            </a:r>
            <a:r>
              <a:rPr lang="zh-CN" altLang="en-US" b="1" dirty="0" smtClean="0">
                <a:solidFill>
                  <a:srgbClr val="FFFFFF"/>
                </a:solidFill>
                <a:latin typeface="微软雅黑" pitchFamily="34" charset="-122"/>
                <a:ea typeface="微软雅黑" pitchFamily="34" charset="-122"/>
                <a:cs typeface="Arial" pitchFamily="34" charset="0"/>
              </a:rPr>
              <a:t>比例</a:t>
            </a:r>
            <a:r>
              <a:rPr lang="zh-CN" altLang="en-US" b="1" dirty="0">
                <a:solidFill>
                  <a:srgbClr val="FFFFFF"/>
                </a:solidFill>
                <a:latin typeface="微软雅黑" pitchFamily="34" charset="-122"/>
                <a:ea typeface="微软雅黑" pitchFamily="34" charset="-122"/>
                <a:cs typeface="Arial" pitchFamily="34" charset="0"/>
              </a:rPr>
              <a:t>尚</a:t>
            </a:r>
            <a:r>
              <a:rPr lang="zh-CN" altLang="en-US" b="1" dirty="0" smtClean="0">
                <a:solidFill>
                  <a:srgbClr val="FFFFFF"/>
                </a:solidFill>
                <a:latin typeface="微软雅黑" pitchFamily="34" charset="-122"/>
                <a:ea typeface="微软雅黑" pitchFamily="34" charset="-122"/>
                <a:cs typeface="Arial" pitchFamily="34" charset="0"/>
              </a:rPr>
              <a:t>未</a:t>
            </a:r>
            <a:r>
              <a:rPr lang="zh-CN" altLang="en-US" b="1" dirty="0">
                <a:solidFill>
                  <a:srgbClr val="FFFFFF"/>
                </a:solidFill>
                <a:latin typeface="微软雅黑" pitchFamily="34" charset="-122"/>
                <a:ea typeface="微软雅黑" pitchFamily="34" charset="-122"/>
                <a:cs typeface="Arial" pitchFamily="34" charset="0"/>
              </a:rPr>
              <a:t>超过世界平均水平。</a:t>
            </a:r>
            <a:endParaRPr lang="en-US" altLang="zh-CN" b="1" dirty="0">
              <a:solidFill>
                <a:srgbClr val="FFFFFF"/>
              </a:solidFill>
              <a:latin typeface="微软雅黑" pitchFamily="34" charset="-122"/>
              <a:ea typeface="微软雅黑" pitchFamily="34" charset="-122"/>
              <a:cs typeface="Arial" pitchFamily="34" charset="0"/>
            </a:endParaRPr>
          </a:p>
        </p:txBody>
      </p:sp>
    </p:spTree>
    <p:extLst>
      <p:ext uri="{BB962C8B-B14F-4D97-AF65-F5344CB8AC3E}">
        <p14:creationId xmlns:p14="http://schemas.microsoft.com/office/powerpoint/2010/main" val="3732233078"/>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267" y="1096881"/>
            <a:ext cx="7829347" cy="4912110"/>
          </a:xfrm>
          <a:prstGeom prst="rect">
            <a:avLst/>
          </a:prstGeom>
        </p:spPr>
      </p:pic>
      <p:sp>
        <p:nvSpPr>
          <p:cNvPr id="2" name="标题 1"/>
          <p:cNvSpPr>
            <a:spLocks noGrp="1"/>
          </p:cNvSpPr>
          <p:nvPr>
            <p:ph type="title"/>
          </p:nvPr>
        </p:nvSpPr>
        <p:spPr>
          <a:xfrm>
            <a:off x="253268" y="272298"/>
            <a:ext cx="8207164" cy="486141"/>
          </a:xfrm>
        </p:spPr>
        <p:txBody>
          <a:bodyPr vert="horz" lIns="0" tIns="0" rIns="0" bIns="0"/>
          <a:lstStyle/>
          <a:p>
            <a:r>
              <a:rPr lang="en-US" altLang="zh-CN" sz="2400" b="1" dirty="0">
                <a:cs typeface="Arial" pitchFamily="34" charset="0"/>
              </a:rPr>
              <a:t>2008</a:t>
            </a:r>
            <a:r>
              <a:rPr lang="zh-CN" altLang="en-US" sz="2400" b="1" dirty="0">
                <a:cs typeface="Arial" pitchFamily="34" charset="0"/>
              </a:rPr>
              <a:t>至</a:t>
            </a:r>
            <a:r>
              <a:rPr lang="en-US" altLang="zh-CN" sz="2400" b="1" dirty="0">
                <a:cs typeface="Arial" pitchFamily="34" charset="0"/>
              </a:rPr>
              <a:t>2017</a:t>
            </a:r>
            <a:r>
              <a:rPr lang="zh-CN" altLang="en-US" sz="2400" b="1" dirty="0">
                <a:cs typeface="Arial" pitchFamily="34" charset="0"/>
              </a:rPr>
              <a:t>年国际合作论文所占比例对比</a:t>
            </a:r>
            <a:r>
              <a:rPr lang="zh-CN" altLang="en-US" sz="2400" b="1" dirty="0" smtClean="0">
                <a:cs typeface="Arial" pitchFamily="34" charset="0"/>
              </a:rPr>
              <a:t>（化学）</a:t>
            </a:r>
            <a:r>
              <a:rPr lang="en-US" altLang="zh-CN" sz="2400" b="1" dirty="0">
                <a:cs typeface="Arial" pitchFamily="34" charset="0"/>
              </a:rPr>
              <a:t/>
            </a:r>
            <a:br>
              <a:rPr lang="en-US" altLang="zh-CN" sz="2400" b="1" dirty="0">
                <a:cs typeface="Arial" pitchFamily="34" charset="0"/>
              </a:rPr>
            </a:br>
            <a:r>
              <a:rPr lang="en-US" sz="2400" b="1" dirty="0">
                <a:cs typeface="Arial" pitchFamily="34" charset="0"/>
              </a:rPr>
              <a:t/>
            </a:r>
            <a:br>
              <a:rPr lang="en-US" sz="2400" b="1" dirty="0">
                <a:cs typeface="Arial" pitchFamily="34" charset="0"/>
              </a:rPr>
            </a:br>
            <a:endParaRPr lang="zh-CN" altLang="en-US" sz="2400" b="1" dirty="0">
              <a:cs typeface="Arial" pitchFamily="34" charset="0"/>
            </a:endParaRPr>
          </a:p>
        </p:txBody>
      </p:sp>
      <p:cxnSp>
        <p:nvCxnSpPr>
          <p:cNvPr id="4" name="Straight Connector 3"/>
          <p:cNvCxnSpPr/>
          <p:nvPr/>
        </p:nvCxnSpPr>
        <p:spPr>
          <a:xfrm>
            <a:off x="253268" y="804863"/>
            <a:ext cx="8629650"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 name="Rectangle 6"/>
          <p:cNvSpPr>
            <a:spLocks noChangeArrowheads="1"/>
          </p:cNvSpPr>
          <p:nvPr/>
        </p:nvSpPr>
        <p:spPr bwMode="auto">
          <a:xfrm>
            <a:off x="5509617" y="2204864"/>
            <a:ext cx="2572997" cy="1131079"/>
          </a:xfrm>
          <a:prstGeom prst="rect">
            <a:avLst/>
          </a:prstGeom>
          <a:solidFill>
            <a:schemeClr val="accent5"/>
          </a:solidFill>
          <a:ln>
            <a:solidFill>
              <a:schemeClr val="accent5"/>
            </a:solidFill>
            <a:headEnd/>
            <a:tailEnd/>
          </a:ln>
          <a:extLst/>
        </p:spPr>
        <p:style>
          <a:lnRef idx="1">
            <a:schemeClr val="accent1"/>
          </a:lnRef>
          <a:fillRef idx="3">
            <a:schemeClr val="accent1"/>
          </a:fillRef>
          <a:effectRef idx="2">
            <a:schemeClr val="accent1"/>
          </a:effectRef>
          <a:fontRef idx="minor">
            <a:schemeClr val="lt1"/>
          </a:fontRef>
        </p:style>
        <p:txBody>
          <a:bodyPr wrap="square">
            <a:spAutoFit/>
          </a:bodyPr>
          <a:lstStyle/>
          <a:p>
            <a:pPr defTabSz="457200">
              <a:lnSpc>
                <a:spcPct val="125000"/>
              </a:lnSpc>
              <a:spcBef>
                <a:spcPct val="0"/>
              </a:spcBef>
            </a:pPr>
            <a:r>
              <a:rPr lang="zh-CN" altLang="en-US" b="1" dirty="0" smtClean="0">
                <a:solidFill>
                  <a:srgbClr val="FFFFFF"/>
                </a:solidFill>
                <a:latin typeface="微软雅黑" pitchFamily="34" charset="-122"/>
                <a:ea typeface="微软雅黑" pitchFamily="34" charset="-122"/>
                <a:cs typeface="Arial" pitchFamily="34" charset="0"/>
              </a:rPr>
              <a:t>上海理工大学国际</a:t>
            </a:r>
            <a:r>
              <a:rPr lang="zh-CN" altLang="en-US" b="1" dirty="0">
                <a:solidFill>
                  <a:srgbClr val="FFFFFF"/>
                </a:solidFill>
                <a:latin typeface="微软雅黑" pitchFamily="34" charset="-122"/>
                <a:ea typeface="微软雅黑" pitchFamily="34" charset="-122"/>
                <a:cs typeface="Arial" pitchFamily="34" charset="0"/>
              </a:rPr>
              <a:t>合作论文比例</a:t>
            </a:r>
            <a:r>
              <a:rPr lang="zh-CN" altLang="en-US" b="1" dirty="0" smtClean="0">
                <a:solidFill>
                  <a:srgbClr val="FFFFFF"/>
                </a:solidFill>
                <a:latin typeface="微软雅黑" pitchFamily="34" charset="-122"/>
                <a:ea typeface="微软雅黑" pitchFamily="34" charset="-122"/>
                <a:cs typeface="Arial" pitchFamily="34" charset="0"/>
              </a:rPr>
              <a:t>在四高校中</a:t>
            </a:r>
            <a:r>
              <a:rPr lang="zh-CN" altLang="en-US" b="1" dirty="0">
                <a:solidFill>
                  <a:srgbClr val="FFFFFF"/>
                </a:solidFill>
                <a:latin typeface="微软雅黑" pitchFamily="34" charset="-122"/>
                <a:ea typeface="微软雅黑" pitchFamily="34" charset="-122"/>
                <a:cs typeface="Arial" pitchFamily="34" charset="0"/>
              </a:rPr>
              <a:t>位列</a:t>
            </a:r>
            <a:r>
              <a:rPr lang="zh-CN" altLang="en-US" b="1" dirty="0" smtClean="0">
                <a:solidFill>
                  <a:srgbClr val="FFFFFF"/>
                </a:solidFill>
                <a:latin typeface="微软雅黑" pitchFamily="34" charset="-122"/>
                <a:ea typeface="微软雅黑" pitchFamily="34" charset="-122"/>
                <a:cs typeface="Arial" pitchFamily="34" charset="0"/>
              </a:rPr>
              <a:t>第一。</a:t>
            </a:r>
            <a:endParaRPr lang="en-US" altLang="zh-CN" b="1" dirty="0">
              <a:solidFill>
                <a:srgbClr val="FFFFFF"/>
              </a:solidFill>
              <a:latin typeface="微软雅黑" pitchFamily="34" charset="-122"/>
              <a:ea typeface="微软雅黑" pitchFamily="34" charset="-122"/>
              <a:cs typeface="Arial" pitchFamily="34" charset="0"/>
            </a:endParaRPr>
          </a:p>
        </p:txBody>
      </p:sp>
    </p:spTree>
    <p:extLst>
      <p:ext uri="{BB962C8B-B14F-4D97-AF65-F5344CB8AC3E}">
        <p14:creationId xmlns:p14="http://schemas.microsoft.com/office/powerpoint/2010/main" val="3692288846"/>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581" y="923491"/>
            <a:ext cx="6816018" cy="4909509"/>
          </a:xfrm>
          <a:prstGeom prst="rect">
            <a:avLst/>
          </a:prstGeom>
        </p:spPr>
      </p:pic>
      <p:sp>
        <p:nvSpPr>
          <p:cNvPr id="2" name="标题 1"/>
          <p:cNvSpPr>
            <a:spLocks noGrp="1"/>
          </p:cNvSpPr>
          <p:nvPr>
            <p:ph type="title"/>
          </p:nvPr>
        </p:nvSpPr>
        <p:spPr/>
        <p:txBody>
          <a:bodyPr vert="horz" lIns="0" tIns="0" rIns="0" bIns="0"/>
          <a:lstStyle/>
          <a:p>
            <a:r>
              <a:rPr lang="zh-CN" altLang="en-US" sz="2400" b="1" dirty="0">
                <a:cs typeface="Arial" pitchFamily="34" charset="0"/>
              </a:rPr>
              <a:t>四</a:t>
            </a:r>
            <a:r>
              <a:rPr lang="zh-CN" altLang="en-US" sz="2400" b="1" dirty="0" smtClean="0">
                <a:cs typeface="Arial" pitchFamily="34" charset="0"/>
              </a:rPr>
              <a:t>所</a:t>
            </a:r>
            <a:r>
              <a:rPr lang="zh-CN" altLang="en-US" sz="2400" b="1" dirty="0">
                <a:cs typeface="Arial" pitchFamily="34" charset="0"/>
              </a:rPr>
              <a:t>对标高校的综合对比</a:t>
            </a:r>
            <a:r>
              <a:rPr lang="zh-CN" altLang="en-US" sz="2400" b="1" dirty="0" smtClean="0">
                <a:cs typeface="Arial" pitchFamily="34" charset="0"/>
              </a:rPr>
              <a:t>（化学）</a:t>
            </a:r>
            <a:r>
              <a:rPr lang="en-US" altLang="zh-CN" sz="2400" b="1" dirty="0">
                <a:cs typeface="Arial" pitchFamily="34" charset="0"/>
              </a:rPr>
              <a:t/>
            </a:r>
            <a:br>
              <a:rPr lang="en-US" altLang="zh-CN" sz="2400" b="1" dirty="0">
                <a:cs typeface="Arial" pitchFamily="34" charset="0"/>
              </a:rPr>
            </a:br>
            <a:r>
              <a:rPr lang="en-US" sz="2400" b="1" dirty="0">
                <a:cs typeface="Arial" pitchFamily="34" charset="0"/>
              </a:rPr>
              <a:t/>
            </a:r>
            <a:br>
              <a:rPr lang="en-US" sz="2400" b="1" dirty="0">
                <a:cs typeface="Arial" pitchFamily="34" charset="0"/>
              </a:rPr>
            </a:br>
            <a:endParaRPr lang="zh-CN" altLang="en-US" sz="2400" b="1" dirty="0">
              <a:cs typeface="Arial" pitchFamily="34" charset="0"/>
            </a:endParaRPr>
          </a:p>
        </p:txBody>
      </p:sp>
      <p:cxnSp>
        <p:nvCxnSpPr>
          <p:cNvPr id="5" name="Straight Connector 4"/>
          <p:cNvCxnSpPr/>
          <p:nvPr/>
        </p:nvCxnSpPr>
        <p:spPr>
          <a:xfrm>
            <a:off x="253268" y="804863"/>
            <a:ext cx="8629650"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 name="Rectangle 6"/>
          <p:cNvSpPr>
            <a:spLocks noChangeArrowheads="1"/>
          </p:cNvSpPr>
          <p:nvPr/>
        </p:nvSpPr>
        <p:spPr bwMode="auto">
          <a:xfrm>
            <a:off x="5708202" y="3407054"/>
            <a:ext cx="3203379" cy="1131079"/>
          </a:xfrm>
          <a:prstGeom prst="rect">
            <a:avLst/>
          </a:prstGeom>
          <a:solidFill>
            <a:schemeClr val="accent5"/>
          </a:solidFill>
          <a:ln>
            <a:solidFill>
              <a:schemeClr val="accent5"/>
            </a:solidFill>
            <a:headEnd/>
            <a:tailEnd/>
          </a:ln>
          <a:extLst/>
        </p:spPr>
        <p:style>
          <a:lnRef idx="1">
            <a:schemeClr val="accent1"/>
          </a:lnRef>
          <a:fillRef idx="3">
            <a:schemeClr val="accent1"/>
          </a:fillRef>
          <a:effectRef idx="2">
            <a:schemeClr val="accent1"/>
          </a:effectRef>
          <a:fontRef idx="minor">
            <a:schemeClr val="lt1"/>
          </a:fontRef>
        </p:style>
        <p:txBody>
          <a:bodyPr wrap="square">
            <a:spAutoFit/>
          </a:bodyPr>
          <a:lstStyle/>
          <a:p>
            <a:pPr algn="just" defTabSz="457200">
              <a:lnSpc>
                <a:spcPct val="125000"/>
              </a:lnSpc>
              <a:spcBef>
                <a:spcPct val="0"/>
              </a:spcBef>
            </a:pPr>
            <a:r>
              <a:rPr lang="zh-CN" altLang="en-US" b="1" dirty="0" smtClean="0">
                <a:solidFill>
                  <a:srgbClr val="FFFFFF"/>
                </a:solidFill>
                <a:latin typeface="微软雅黑" pitchFamily="34" charset="-122"/>
                <a:ea typeface="微软雅黑" pitchFamily="34" charset="-122"/>
                <a:cs typeface="Arial" pitchFamily="34" charset="0"/>
              </a:rPr>
              <a:t>上海理工大学在国际</a:t>
            </a:r>
            <a:r>
              <a:rPr lang="zh-CN" altLang="en-US" b="1" dirty="0">
                <a:solidFill>
                  <a:srgbClr val="FFFFFF"/>
                </a:solidFill>
                <a:latin typeface="微软雅黑" pitchFamily="34" charset="-122"/>
                <a:ea typeface="微软雅黑" pitchFamily="34" charset="-122"/>
                <a:cs typeface="Arial" pitchFamily="34" charset="0"/>
              </a:rPr>
              <a:t>合作论文百分比方面相对具有优势，</a:t>
            </a:r>
            <a:r>
              <a:rPr lang="zh-CN" altLang="en-US" b="1" dirty="0" smtClean="0">
                <a:solidFill>
                  <a:srgbClr val="FFFFFF"/>
                </a:solidFill>
                <a:latin typeface="微软雅黑" pitchFamily="34" charset="-122"/>
                <a:ea typeface="微软雅黑" pitchFamily="34" charset="-122"/>
                <a:cs typeface="Arial" pitchFamily="34" charset="0"/>
              </a:rPr>
              <a:t>在其他指标具有</a:t>
            </a:r>
            <a:r>
              <a:rPr lang="zh-CN" altLang="en-US" b="1" dirty="0">
                <a:solidFill>
                  <a:srgbClr val="FFFFFF"/>
                </a:solidFill>
                <a:latin typeface="微软雅黑" pitchFamily="34" charset="-122"/>
                <a:ea typeface="微软雅黑" pitchFamily="34" charset="-122"/>
                <a:cs typeface="Arial" pitchFamily="34" charset="0"/>
              </a:rPr>
              <a:t>提升空间。</a:t>
            </a:r>
            <a:endParaRPr lang="en-US" altLang="zh-CN" b="1" dirty="0">
              <a:solidFill>
                <a:srgbClr val="FFFFFF"/>
              </a:solidFill>
              <a:latin typeface="微软雅黑" pitchFamily="34" charset="-122"/>
              <a:ea typeface="微软雅黑" pitchFamily="34" charset="-122"/>
              <a:cs typeface="Arial" pitchFamily="34" charset="0"/>
            </a:endParaRPr>
          </a:p>
        </p:txBody>
      </p:sp>
      <p:sp>
        <p:nvSpPr>
          <p:cNvPr id="7" name="Rectangular Callout 6"/>
          <p:cNvSpPr/>
          <p:nvPr/>
        </p:nvSpPr>
        <p:spPr>
          <a:xfrm>
            <a:off x="1907704" y="2204864"/>
            <a:ext cx="1440160" cy="546143"/>
          </a:xfrm>
          <a:prstGeom prst="wedgeRectCallout">
            <a:avLst>
              <a:gd name="adj1" fmla="val 49430"/>
              <a:gd name="adj2" fmla="val 97816"/>
            </a:avLst>
          </a:prstGeom>
          <a:solidFill>
            <a:schemeClr val="bg1"/>
          </a:solidFill>
          <a:ln>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r>
              <a:rPr lang="zh-CN" altLang="en-US" sz="1400" b="1" dirty="0" smtClean="0">
                <a:solidFill>
                  <a:srgbClr val="4B4B4B"/>
                </a:solidFill>
                <a:latin typeface="微软雅黑" pitchFamily="34" charset="-122"/>
                <a:ea typeface="微软雅黑" pitchFamily="34" charset="-122"/>
                <a:cs typeface="Arial" pitchFamily="34" charset="0"/>
              </a:rPr>
              <a:t>上海理工大学</a:t>
            </a:r>
            <a:endParaRPr lang="en-US" sz="1400" b="1" dirty="0">
              <a:solidFill>
                <a:srgbClr val="4B4B4B"/>
              </a:solidFill>
              <a:latin typeface="微软雅黑" pitchFamily="34" charset="-122"/>
              <a:ea typeface="微软雅黑" pitchFamily="34" charset="-122"/>
              <a:cs typeface="Arial" pitchFamily="34" charset="0"/>
            </a:endParaRPr>
          </a:p>
        </p:txBody>
      </p:sp>
    </p:spTree>
    <p:extLst>
      <p:ext uri="{BB962C8B-B14F-4D97-AF65-F5344CB8AC3E}">
        <p14:creationId xmlns:p14="http://schemas.microsoft.com/office/powerpoint/2010/main" val="33986143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86138" y="7718837"/>
            <a:ext cx="184666" cy="369332"/>
          </a:xfrm>
          <a:prstGeom prst="rect">
            <a:avLst/>
          </a:prstGeom>
          <a:noFill/>
        </p:spPr>
        <p:txBody>
          <a:bodyPr wrap="none" rtlCol="0">
            <a:spAutoFit/>
          </a:bodyPr>
          <a:lstStyle/>
          <a:p>
            <a:pPr defTabSz="457200"/>
            <a:endParaRPr lang="en-US" dirty="0">
              <a:solidFill>
                <a:srgbClr val="000000"/>
              </a:solidFill>
            </a:endParaRPr>
          </a:p>
        </p:txBody>
      </p:sp>
      <p:sp>
        <p:nvSpPr>
          <p:cNvPr id="15" name="Text Placeholder 14"/>
          <p:cNvSpPr>
            <a:spLocks noGrp="1"/>
          </p:cNvSpPr>
          <p:nvPr>
            <p:ph type="body" sz="quarter" idx="11"/>
          </p:nvPr>
        </p:nvSpPr>
        <p:spPr>
          <a:xfrm>
            <a:off x="420162" y="1428926"/>
            <a:ext cx="4295854" cy="1132417"/>
          </a:xfrm>
        </p:spPr>
        <p:txBody>
          <a:bodyPr/>
          <a:lstStyle/>
          <a:p>
            <a:r>
              <a:rPr lang="zh-CN" altLang="en-US" dirty="0">
                <a:latin typeface="微软雅黑" panose="020B0503020204020204" pitchFamily="34" charset="-122"/>
                <a:ea typeface="微软雅黑" panose="020B0503020204020204" pitchFamily="34" charset="-122"/>
              </a:rPr>
              <a:t>合作</a:t>
            </a:r>
            <a:r>
              <a:rPr lang="en-US" altLang="zh-CN" dirty="0">
                <a:latin typeface="微软雅黑" panose="020B0503020204020204" pitchFamily="34" charset="-122"/>
                <a:ea typeface="微软雅黑" panose="020B0503020204020204" pitchFamily="34" charset="-122"/>
              </a:rPr>
              <a:t>——</a:t>
            </a:r>
          </a:p>
          <a:p>
            <a:r>
              <a:rPr lang="zh-CN" altLang="en-US" dirty="0" smtClean="0">
                <a:latin typeface="微软雅黑" panose="020B0503020204020204" pitchFamily="34" charset="-122"/>
                <a:ea typeface="微软雅黑" panose="020B0503020204020204" pitchFamily="34" charset="-122"/>
              </a:rPr>
              <a:t>上海理工大学国际</a:t>
            </a:r>
            <a:r>
              <a:rPr lang="zh-CN" altLang="en-US" dirty="0">
                <a:latin typeface="微软雅黑" panose="020B0503020204020204" pitchFamily="34" charset="-122"/>
                <a:ea typeface="微软雅黑" panose="020B0503020204020204" pitchFamily="34" charset="-122"/>
              </a:rPr>
              <a:t>合作的产出与影响力的深度揭示</a:t>
            </a:r>
            <a:br>
              <a:rPr lang="zh-CN" altLang="en-US" dirty="0">
                <a:latin typeface="微软雅黑" panose="020B0503020204020204" pitchFamily="34" charset="-122"/>
                <a:ea typeface="微软雅黑" panose="020B0503020204020204" pitchFamily="34" charset="-122"/>
              </a:rPr>
            </a:br>
            <a:endParaRPr lang="zh-CN" altLang="en-US"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4503996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53268" y="272298"/>
            <a:ext cx="7435850" cy="486141"/>
          </a:xfrm>
        </p:spPr>
        <p:txBody>
          <a:bodyPr vert="horz" lIns="0" tIns="0" rIns="0" bIns="0"/>
          <a:lstStyle/>
          <a:p>
            <a:r>
              <a:rPr lang="zh-CN" altLang="en-US" sz="2400" b="1" dirty="0">
                <a:cs typeface="Arial" pitchFamily="34" charset="0"/>
              </a:rPr>
              <a:t>加强学科规划与发展（国际合作意义重大）</a:t>
            </a:r>
            <a:r>
              <a:rPr lang="en-US" sz="2400" b="1" dirty="0">
                <a:cs typeface="Arial" pitchFamily="34" charset="0"/>
              </a:rPr>
              <a:t/>
            </a:r>
            <a:br>
              <a:rPr lang="en-US" sz="2400" b="1" dirty="0">
                <a:cs typeface="Arial" pitchFamily="34" charset="0"/>
              </a:rPr>
            </a:br>
            <a:endParaRPr lang="zh-CN" altLang="en-US" sz="2400" b="1" dirty="0">
              <a:cs typeface="Arial" pitchFamily="34" charset="0"/>
            </a:endParaRPr>
          </a:p>
        </p:txBody>
      </p:sp>
      <p:graphicFrame>
        <p:nvGraphicFramePr>
          <p:cNvPr id="4" name="Diagram 3"/>
          <p:cNvGraphicFramePr/>
          <p:nvPr>
            <p:extLst/>
          </p:nvPr>
        </p:nvGraphicFramePr>
        <p:xfrm>
          <a:off x="752001" y="1190625"/>
          <a:ext cx="6937117" cy="44082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5" name="Straight Connector 4"/>
          <p:cNvCxnSpPr/>
          <p:nvPr/>
        </p:nvCxnSpPr>
        <p:spPr>
          <a:xfrm>
            <a:off x="253268" y="758439"/>
            <a:ext cx="8629650"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9631206"/>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23528" y="308047"/>
            <a:ext cx="7369175" cy="486141"/>
          </a:xfrm>
        </p:spPr>
        <p:txBody>
          <a:bodyPr vert="horz" lIns="0" tIns="0" rIns="0" bIns="0"/>
          <a:lstStyle/>
          <a:p>
            <a:r>
              <a:rPr lang="zh-CN" altLang="en-US" sz="2400" b="1" dirty="0" smtClean="0">
                <a:cs typeface="Arial" pitchFamily="34" charset="0"/>
              </a:rPr>
              <a:t>上海理工大学国内</a:t>
            </a:r>
            <a:r>
              <a:rPr lang="zh-CN" altLang="en-US" sz="2400" b="1" dirty="0">
                <a:cs typeface="Arial" pitchFamily="34" charset="0"/>
              </a:rPr>
              <a:t>合作机构</a:t>
            </a:r>
          </a:p>
        </p:txBody>
      </p:sp>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2" y="1144872"/>
            <a:ext cx="9140908" cy="4422122"/>
          </a:xfrm>
          <a:prstGeom prst="rect">
            <a:avLst/>
          </a:prstGeom>
        </p:spPr>
      </p:pic>
      <p:sp>
        <p:nvSpPr>
          <p:cNvPr id="8" name="Rectangle 4"/>
          <p:cNvSpPr/>
          <p:nvPr/>
        </p:nvSpPr>
        <p:spPr>
          <a:xfrm>
            <a:off x="1763688" y="3883974"/>
            <a:ext cx="1296144" cy="1683019"/>
          </a:xfrm>
          <a:prstGeom prst="rect">
            <a:avLst/>
          </a:prstGeom>
          <a:noFill/>
          <a:ln w="381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endParaRP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5357" y="2593057"/>
            <a:ext cx="2644966" cy="3308362"/>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4668" y="1144871"/>
            <a:ext cx="2994494" cy="4677351"/>
          </a:xfrm>
          <a:prstGeom prst="rect">
            <a:avLst/>
          </a:prstGeom>
        </p:spPr>
      </p:pic>
      <p:sp>
        <p:nvSpPr>
          <p:cNvPr id="9" name="Rectangle 4"/>
          <p:cNvSpPr/>
          <p:nvPr/>
        </p:nvSpPr>
        <p:spPr>
          <a:xfrm>
            <a:off x="6300193" y="2996952"/>
            <a:ext cx="2592286" cy="1344196"/>
          </a:xfrm>
          <a:prstGeom prst="rect">
            <a:avLst/>
          </a:prstGeom>
          <a:noFill/>
          <a:ln w="381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endParaRPr>
          </a:p>
        </p:txBody>
      </p:sp>
      <p:sp>
        <p:nvSpPr>
          <p:cNvPr id="10" name="Rectangle 4"/>
          <p:cNvSpPr/>
          <p:nvPr/>
        </p:nvSpPr>
        <p:spPr>
          <a:xfrm>
            <a:off x="6300192" y="1469622"/>
            <a:ext cx="2592287" cy="1080120"/>
          </a:xfrm>
          <a:prstGeom prst="rect">
            <a:avLst/>
          </a:prstGeom>
          <a:noFill/>
          <a:ln w="381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endParaRPr>
          </a:p>
        </p:txBody>
      </p:sp>
      <p:sp>
        <p:nvSpPr>
          <p:cNvPr id="11" name="Rectangle 4"/>
          <p:cNvSpPr/>
          <p:nvPr/>
        </p:nvSpPr>
        <p:spPr>
          <a:xfrm>
            <a:off x="3363790" y="4341148"/>
            <a:ext cx="2468100" cy="1041011"/>
          </a:xfrm>
          <a:prstGeom prst="rect">
            <a:avLst/>
          </a:prstGeom>
          <a:noFill/>
          <a:ln w="381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endParaRPr>
          </a:p>
        </p:txBody>
      </p:sp>
    </p:spTree>
    <p:extLst>
      <p:ext uri="{BB962C8B-B14F-4D97-AF65-F5344CB8AC3E}">
        <p14:creationId xmlns:p14="http://schemas.microsoft.com/office/powerpoint/2010/main" val="20481626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42"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4775" y="322312"/>
            <a:ext cx="8481157" cy="486141"/>
          </a:xfrm>
        </p:spPr>
        <p:txBody>
          <a:bodyPr vert="horz" lIns="0" tIns="0" rIns="0" bIns="0"/>
          <a:lstStyle/>
          <a:p>
            <a:r>
              <a:rPr lang="en-US" altLang="zh-CN" sz="2400" b="1" dirty="0">
                <a:cs typeface="Arial" pitchFamily="34" charset="0"/>
              </a:rPr>
              <a:t>2008</a:t>
            </a:r>
            <a:r>
              <a:rPr lang="zh-CN" altLang="en-US" sz="2400" b="1" dirty="0">
                <a:cs typeface="Arial" pitchFamily="34" charset="0"/>
              </a:rPr>
              <a:t>至</a:t>
            </a:r>
            <a:r>
              <a:rPr lang="en-US" altLang="zh-CN" sz="2400" b="1" dirty="0">
                <a:cs typeface="Arial" pitchFamily="34" charset="0"/>
              </a:rPr>
              <a:t>2018</a:t>
            </a:r>
            <a:r>
              <a:rPr lang="zh-CN" altLang="en-US" sz="2400" b="1" dirty="0" smtClean="0">
                <a:cs typeface="Arial" pitchFamily="34" charset="0"/>
              </a:rPr>
              <a:t>年上海理工大学的</a:t>
            </a:r>
            <a:r>
              <a:rPr lang="zh-CN" altLang="en-US" sz="2400" b="1" dirty="0">
                <a:cs typeface="Arial" pitchFamily="34" charset="0"/>
              </a:rPr>
              <a:t>国内合作机构分布</a:t>
            </a:r>
            <a:r>
              <a:rPr lang="en-US" sz="2400" b="1" dirty="0">
                <a:cs typeface="Arial" pitchFamily="34" charset="0"/>
              </a:rPr>
              <a:t/>
            </a:r>
            <a:br>
              <a:rPr lang="en-US" sz="2400" b="1" dirty="0">
                <a:cs typeface="Arial" pitchFamily="34" charset="0"/>
              </a:rPr>
            </a:br>
            <a:endParaRPr lang="zh-CN" altLang="en-US" sz="2400" b="1" dirty="0">
              <a:cs typeface="Arial" pitchFamily="34" charset="0"/>
            </a:endParaRPr>
          </a:p>
        </p:txBody>
      </p:sp>
      <p:cxnSp>
        <p:nvCxnSpPr>
          <p:cNvPr id="5" name="Straight Connector 4"/>
          <p:cNvCxnSpPr/>
          <p:nvPr/>
        </p:nvCxnSpPr>
        <p:spPr>
          <a:xfrm>
            <a:off x="104775" y="800100"/>
            <a:ext cx="8629650"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199" y="907326"/>
            <a:ext cx="6789323" cy="5257978"/>
          </a:xfrm>
          <a:prstGeom prst="rect">
            <a:avLst/>
          </a:prstGeom>
        </p:spPr>
      </p:pic>
    </p:spTree>
    <p:extLst>
      <p:ext uri="{BB962C8B-B14F-4D97-AF65-F5344CB8AC3E}">
        <p14:creationId xmlns:p14="http://schemas.microsoft.com/office/powerpoint/2010/main" val="3287854679"/>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431" y="1082932"/>
            <a:ext cx="7576444" cy="4974957"/>
          </a:xfrm>
          <a:prstGeom prst="rect">
            <a:avLst/>
          </a:prstGeom>
        </p:spPr>
      </p:pic>
      <p:sp>
        <p:nvSpPr>
          <p:cNvPr id="2" name="标题 1"/>
          <p:cNvSpPr>
            <a:spLocks noGrp="1"/>
          </p:cNvSpPr>
          <p:nvPr>
            <p:ph type="title"/>
          </p:nvPr>
        </p:nvSpPr>
        <p:spPr>
          <a:xfrm>
            <a:off x="104775" y="313959"/>
            <a:ext cx="8385907" cy="486141"/>
          </a:xfrm>
        </p:spPr>
        <p:txBody>
          <a:bodyPr vert="horz" lIns="0" tIns="0" rIns="0" bIns="0"/>
          <a:lstStyle/>
          <a:p>
            <a:r>
              <a:rPr lang="en-US" altLang="zh-CN" sz="2400" b="1" dirty="0">
                <a:cs typeface="Arial" pitchFamily="34" charset="0"/>
              </a:rPr>
              <a:t>2008</a:t>
            </a:r>
            <a:r>
              <a:rPr lang="zh-CN" altLang="en-US" sz="2400" b="1" dirty="0">
                <a:cs typeface="Arial" pitchFamily="34" charset="0"/>
              </a:rPr>
              <a:t>至</a:t>
            </a:r>
            <a:r>
              <a:rPr lang="en-US" altLang="zh-CN" sz="2400" b="1" dirty="0">
                <a:cs typeface="Arial" pitchFamily="34" charset="0"/>
              </a:rPr>
              <a:t>2018</a:t>
            </a:r>
            <a:r>
              <a:rPr lang="zh-CN" altLang="en-US" sz="2400" b="1" dirty="0">
                <a:cs typeface="Arial" pitchFamily="34" charset="0"/>
              </a:rPr>
              <a:t>年和中国大陆机构合作引文影响力表现</a:t>
            </a:r>
            <a:r>
              <a:rPr lang="en-US" sz="2400" b="1" dirty="0">
                <a:cs typeface="Arial" pitchFamily="34" charset="0"/>
              </a:rPr>
              <a:t/>
            </a:r>
            <a:br>
              <a:rPr lang="en-US" sz="2400" b="1" dirty="0">
                <a:cs typeface="Arial" pitchFamily="34" charset="0"/>
              </a:rPr>
            </a:br>
            <a:endParaRPr lang="zh-CN" altLang="en-US" sz="2400" b="1" dirty="0">
              <a:cs typeface="Arial" pitchFamily="34" charset="0"/>
            </a:endParaRPr>
          </a:p>
        </p:txBody>
      </p:sp>
      <p:cxnSp>
        <p:nvCxnSpPr>
          <p:cNvPr id="5" name="Straight Connector 4"/>
          <p:cNvCxnSpPr/>
          <p:nvPr/>
        </p:nvCxnSpPr>
        <p:spPr>
          <a:xfrm>
            <a:off x="104775" y="800100"/>
            <a:ext cx="8629650"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a:cxnSpLocks/>
          </p:cNvCxnSpPr>
          <p:nvPr/>
        </p:nvCxnSpPr>
        <p:spPr>
          <a:xfrm flipV="1">
            <a:off x="3851920" y="1082932"/>
            <a:ext cx="0" cy="463793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Rectangle 6"/>
          <p:cNvSpPr>
            <a:spLocks noChangeArrowheads="1"/>
          </p:cNvSpPr>
          <p:nvPr/>
        </p:nvSpPr>
        <p:spPr bwMode="auto">
          <a:xfrm>
            <a:off x="5002995" y="1240351"/>
            <a:ext cx="3045571" cy="1131079"/>
          </a:xfrm>
          <a:prstGeom prst="rect">
            <a:avLst/>
          </a:prstGeom>
          <a:solidFill>
            <a:schemeClr val="accent5"/>
          </a:solidFill>
          <a:ln>
            <a:solidFill>
              <a:schemeClr val="accent5"/>
            </a:solidFill>
            <a:headEnd/>
            <a:tailEnd/>
          </a:ln>
          <a:extLst/>
        </p:spPr>
        <p:style>
          <a:lnRef idx="1">
            <a:schemeClr val="accent1"/>
          </a:lnRef>
          <a:fillRef idx="3">
            <a:schemeClr val="accent1"/>
          </a:fillRef>
          <a:effectRef idx="2">
            <a:schemeClr val="accent1"/>
          </a:effectRef>
          <a:fontRef idx="minor">
            <a:schemeClr val="lt1"/>
          </a:fontRef>
        </p:style>
        <p:txBody>
          <a:bodyPr wrap="square">
            <a:spAutoFit/>
          </a:bodyPr>
          <a:lstStyle/>
          <a:p>
            <a:pPr algn="just" defTabSz="457200">
              <a:lnSpc>
                <a:spcPct val="125000"/>
              </a:lnSpc>
              <a:spcBef>
                <a:spcPct val="0"/>
              </a:spcBef>
            </a:pPr>
            <a:r>
              <a:rPr lang="zh-CN" altLang="en-US" b="1" dirty="0" smtClean="0">
                <a:solidFill>
                  <a:srgbClr val="FFFFFF"/>
                </a:solidFill>
                <a:latin typeface="微软雅黑" pitchFamily="34" charset="-122"/>
                <a:ea typeface="微软雅黑" pitchFamily="34" charset="-122"/>
                <a:cs typeface="Arial" pitchFamily="34" charset="0"/>
              </a:rPr>
              <a:t>和东华大学、上海大学、中国科学技术大学的</a:t>
            </a:r>
            <a:r>
              <a:rPr lang="zh-CN" altLang="en-US" b="1" dirty="0">
                <a:solidFill>
                  <a:srgbClr val="FFFFFF"/>
                </a:solidFill>
                <a:latin typeface="微软雅黑" pitchFamily="34" charset="-122"/>
                <a:ea typeface="微软雅黑" pitchFamily="34" charset="-122"/>
                <a:cs typeface="Arial" pitchFamily="34" charset="0"/>
              </a:rPr>
              <a:t>合作引文影响力表现很好。</a:t>
            </a:r>
            <a:endParaRPr lang="en-US" altLang="zh-CN" b="1" dirty="0">
              <a:solidFill>
                <a:srgbClr val="FFFFFF"/>
              </a:solidFill>
              <a:latin typeface="微软雅黑" pitchFamily="34" charset="-122"/>
              <a:ea typeface="微软雅黑" pitchFamily="34" charset="-122"/>
              <a:cs typeface="Arial" pitchFamily="34" charset="0"/>
            </a:endParaRPr>
          </a:p>
        </p:txBody>
      </p:sp>
    </p:spTree>
    <p:extLst>
      <p:ext uri="{BB962C8B-B14F-4D97-AF65-F5344CB8AC3E}">
        <p14:creationId xmlns:p14="http://schemas.microsoft.com/office/powerpoint/2010/main" val="3613776923"/>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4294967295"/>
          </p:nvPr>
        </p:nvSpPr>
        <p:spPr>
          <a:xfrm>
            <a:off x="8521909" y="5700175"/>
            <a:ext cx="508241" cy="248041"/>
          </a:xfrm>
          <a:prstGeom prst="rect">
            <a:avLst/>
          </a:prstGeom>
        </p:spPr>
        <p:txBody>
          <a:bodyPr/>
          <a:lstStyle/>
          <a:p>
            <a:pPr eaLnBrk="0" fontAlgn="base" hangingPunct="0">
              <a:spcBef>
                <a:spcPct val="0"/>
              </a:spcBef>
              <a:spcAft>
                <a:spcPct val="0"/>
              </a:spcAft>
            </a:pPr>
            <a:fld id="{B6F15528-21DE-4FAA-801E-634DDDAF4B2B}" type="slidenum">
              <a:rPr lang="en-US" smtClean="0">
                <a:solidFill>
                  <a:srgbClr val="000000"/>
                </a:solidFill>
                <a:latin typeface="Arial" panose="020B0604020202020204" pitchFamily="34" charset="0"/>
                <a:ea typeface="宋体" panose="02010600030101010101" pitchFamily="2" charset="-122"/>
              </a:rPr>
              <a:pPr eaLnBrk="0" fontAlgn="base" hangingPunct="0">
                <a:spcBef>
                  <a:spcPct val="0"/>
                </a:spcBef>
                <a:spcAft>
                  <a:spcPct val="0"/>
                </a:spcAft>
              </a:pPr>
              <a:t>8</a:t>
            </a:fld>
            <a:endParaRPr lang="en-US" dirty="0">
              <a:solidFill>
                <a:srgbClr val="000000"/>
              </a:solidFill>
              <a:latin typeface="Arial" panose="020B0604020202020204" pitchFamily="34" charset="0"/>
              <a:ea typeface="宋体" panose="02010600030101010101" pitchFamily="2" charset="-122"/>
            </a:endParaRPr>
          </a:p>
        </p:txBody>
      </p:sp>
      <p:pic>
        <p:nvPicPr>
          <p:cNvPr id="2053" name="Picture 5"/>
          <p:cNvPicPr>
            <a:picLocks noChangeAspect="1" noChangeArrowheads="1"/>
          </p:cNvPicPr>
          <p:nvPr/>
        </p:nvPicPr>
        <p:blipFill>
          <a:blip r:embed="rId3" cstate="print"/>
          <a:srcRect/>
          <a:stretch>
            <a:fillRect/>
          </a:stretch>
        </p:blipFill>
        <p:spPr bwMode="auto">
          <a:xfrm>
            <a:off x="4082216" y="778736"/>
            <a:ext cx="4657047" cy="5352836"/>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215043" name="Picture 3"/>
          <p:cNvPicPr>
            <a:picLocks noChangeAspect="1" noChangeArrowheads="1"/>
          </p:cNvPicPr>
          <p:nvPr/>
        </p:nvPicPr>
        <p:blipFill>
          <a:blip r:embed="rId4" cstate="print"/>
          <a:srcRect/>
          <a:stretch>
            <a:fillRect/>
          </a:stretch>
        </p:blipFill>
        <p:spPr bwMode="auto">
          <a:xfrm>
            <a:off x="384542" y="771662"/>
            <a:ext cx="4002342" cy="5363138"/>
          </a:xfrm>
          <a:prstGeom prst="rect">
            <a:avLst/>
          </a:prstGeom>
          <a:noFill/>
          <a:ln w="9525">
            <a:noFill/>
            <a:miter lim="800000"/>
            <a:headEnd/>
            <a:tailEnd/>
          </a:ln>
          <a:effectLst>
            <a:outerShdw blurRad="63500" sx="102000" sy="102000" algn="ctr" rotWithShape="0">
              <a:prstClr val="black">
                <a:alpha val="40000"/>
              </a:prstClr>
            </a:outerShdw>
          </a:effectLst>
        </p:spPr>
      </p:pic>
      <p:grpSp>
        <p:nvGrpSpPr>
          <p:cNvPr id="2" name="组合 15"/>
          <p:cNvGrpSpPr/>
          <p:nvPr/>
        </p:nvGrpSpPr>
        <p:grpSpPr>
          <a:xfrm>
            <a:off x="384542" y="2391367"/>
            <a:ext cx="8095938" cy="1387110"/>
            <a:chOff x="611559" y="3140968"/>
            <a:chExt cx="7282889" cy="1296144"/>
          </a:xfrm>
        </p:grpSpPr>
        <p:pic>
          <p:nvPicPr>
            <p:cNvPr id="215044" name="Picture 4"/>
            <p:cNvPicPr>
              <a:picLocks noChangeAspect="1" noChangeArrowheads="1"/>
            </p:cNvPicPr>
            <p:nvPr/>
          </p:nvPicPr>
          <p:blipFill>
            <a:blip r:embed="rId5" cstate="print"/>
            <a:srcRect/>
            <a:stretch>
              <a:fillRect/>
            </a:stretch>
          </p:blipFill>
          <p:spPr bwMode="auto">
            <a:xfrm>
              <a:off x="611559" y="3140968"/>
              <a:ext cx="7282889" cy="842239"/>
            </a:xfrm>
            <a:prstGeom prst="rect">
              <a:avLst/>
            </a:prstGeom>
            <a:noFill/>
            <a:ln w="9525">
              <a:noFill/>
              <a:miter lim="800000"/>
              <a:headEnd/>
              <a:tailEnd/>
            </a:ln>
            <a:effectLst>
              <a:outerShdw blurRad="63500" sx="102000" sy="102000" algn="ctr" rotWithShape="0">
                <a:prstClr val="black">
                  <a:alpha val="40000"/>
                </a:prstClr>
              </a:outerShdw>
            </a:effectLst>
          </p:spPr>
        </p:pic>
        <p:cxnSp>
          <p:nvCxnSpPr>
            <p:cNvPr id="15" name="直接箭头连接符 14"/>
            <p:cNvCxnSpPr>
              <a:stCxn id="215044" idx="2"/>
            </p:cNvCxnSpPr>
            <p:nvPr/>
          </p:nvCxnSpPr>
          <p:spPr>
            <a:xfrm>
              <a:off x="4253004" y="3983207"/>
              <a:ext cx="895060" cy="453905"/>
            </a:xfrm>
            <a:prstGeom prst="straightConnector1">
              <a:avLst/>
            </a:prstGeom>
            <a:ln w="3810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9" name="Title 1"/>
          <p:cNvSpPr txBox="1">
            <a:spLocks/>
          </p:cNvSpPr>
          <p:nvPr/>
        </p:nvSpPr>
        <p:spPr>
          <a:xfrm>
            <a:off x="384542" y="292975"/>
            <a:ext cx="7909173" cy="28039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defTabSz="457200" eaLnBrk="1" latinLnBrk="0" hangingPunct="1">
              <a:buNone/>
              <a:defRPr sz="2400" b="1">
                <a:solidFill>
                  <a:srgbClr val="6817FF"/>
                </a:solidFill>
                <a:latin typeface="微软雅黑" panose="020B0503020204020204" pitchFamily="34" charset="-122"/>
                <a:ea typeface="微软雅黑" panose="020B0503020204020204" pitchFamily="34" charset="-122"/>
                <a:cs typeface="Arial" panose="020B0604020202020204" pitchFamily="34" charset="0"/>
              </a:defRPr>
            </a:lvl1pPr>
          </a:lstStyle>
          <a:p>
            <a:pPr fontAlgn="base">
              <a:spcBef>
                <a:spcPct val="0"/>
              </a:spcBef>
              <a:spcAft>
                <a:spcPct val="0"/>
              </a:spcAft>
            </a:pPr>
            <a:r>
              <a:rPr lang="zh-CN" altLang="en-US" dirty="0"/>
              <a:t>学科评估中的</a:t>
            </a:r>
            <a:r>
              <a:rPr lang="en-US" altLang="zh-CN" dirty="0"/>
              <a:t>ESI</a:t>
            </a:r>
            <a:r>
              <a:rPr lang="zh-CN" altLang="en-US" dirty="0"/>
              <a:t>应用</a:t>
            </a:r>
            <a:r>
              <a:rPr lang="en-US" altLang="zh-CN" dirty="0"/>
              <a:t>-</a:t>
            </a:r>
            <a:r>
              <a:rPr lang="zh-CN" altLang="en-US" dirty="0"/>
              <a:t>第四轮学科评估</a:t>
            </a:r>
            <a:endParaRPr lang="en-US" altLang="en-US" dirty="0"/>
          </a:p>
        </p:txBody>
      </p:sp>
    </p:spTree>
    <p:extLst>
      <p:ext uri="{BB962C8B-B14F-4D97-AF65-F5344CB8AC3E}">
        <p14:creationId xmlns:p14="http://schemas.microsoft.com/office/powerpoint/2010/main" val="24955735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p:cNvSpPr>
          <p:nvPr>
            <p:ph type="title"/>
          </p:nvPr>
        </p:nvSpPr>
        <p:spPr>
          <a:xfrm>
            <a:off x="107389" y="329448"/>
            <a:ext cx="8652607" cy="486141"/>
          </a:xfrm>
        </p:spPr>
        <p:txBody>
          <a:bodyPr vert="horz" lIns="0" tIns="0" rIns="0" bIns="0"/>
          <a:lstStyle/>
          <a:p>
            <a:r>
              <a:rPr lang="en-US" altLang="zh-CN" sz="2400" b="1" dirty="0">
                <a:cs typeface="Arial" pitchFamily="34" charset="0"/>
              </a:rPr>
              <a:t>2008</a:t>
            </a:r>
            <a:r>
              <a:rPr lang="zh-CN" altLang="en-US" sz="2400" b="1" dirty="0">
                <a:cs typeface="Arial" pitchFamily="34" charset="0"/>
              </a:rPr>
              <a:t>至</a:t>
            </a:r>
            <a:r>
              <a:rPr lang="en-US" altLang="zh-CN" sz="2400" b="1" dirty="0">
                <a:cs typeface="Arial" pitchFamily="34" charset="0"/>
              </a:rPr>
              <a:t>2018</a:t>
            </a:r>
            <a:r>
              <a:rPr lang="zh-CN" altLang="en-US" sz="2400" b="1" dirty="0" smtClean="0">
                <a:cs typeface="Arial" pitchFamily="34" charset="0"/>
              </a:rPr>
              <a:t>年上海理工大学的</a:t>
            </a:r>
            <a:r>
              <a:rPr lang="zh-CN" altLang="en-US" sz="2400" b="1" dirty="0">
                <a:cs typeface="Arial" pitchFamily="34" charset="0"/>
              </a:rPr>
              <a:t>国外合作机构分布</a:t>
            </a:r>
            <a:r>
              <a:rPr lang="en-US" sz="2400" b="1" dirty="0">
                <a:cs typeface="Arial" pitchFamily="34" charset="0"/>
              </a:rPr>
              <a:t/>
            </a:r>
            <a:br>
              <a:rPr lang="en-US" sz="2400" b="1" dirty="0">
                <a:cs typeface="Arial" pitchFamily="34" charset="0"/>
              </a:rPr>
            </a:br>
            <a:endParaRPr lang="zh-CN" altLang="en-US" sz="2400" b="1" dirty="0">
              <a:cs typeface="Arial" pitchFamily="34" charset="0"/>
            </a:endParaRPr>
          </a:p>
        </p:txBody>
      </p:sp>
      <p:cxnSp>
        <p:nvCxnSpPr>
          <p:cNvPr id="7" name="Straight Connector 6"/>
          <p:cNvCxnSpPr/>
          <p:nvPr/>
        </p:nvCxnSpPr>
        <p:spPr>
          <a:xfrm>
            <a:off x="104775" y="815589"/>
            <a:ext cx="8629650"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7053" y="956642"/>
            <a:ext cx="6974233" cy="5110967"/>
          </a:xfrm>
          <a:prstGeom prst="rect">
            <a:avLst/>
          </a:prstGeom>
        </p:spPr>
      </p:pic>
    </p:spTree>
    <p:extLst>
      <p:ext uri="{BB962C8B-B14F-4D97-AF65-F5344CB8AC3E}">
        <p14:creationId xmlns:p14="http://schemas.microsoft.com/office/powerpoint/2010/main" val="1522676030"/>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266" y="1052736"/>
            <a:ext cx="7600595" cy="5014282"/>
          </a:xfrm>
          <a:prstGeom prst="rect">
            <a:avLst/>
          </a:prstGeom>
        </p:spPr>
      </p:pic>
      <p:sp>
        <p:nvSpPr>
          <p:cNvPr id="2" name="标题 1"/>
          <p:cNvSpPr>
            <a:spLocks noGrp="1"/>
          </p:cNvSpPr>
          <p:nvPr>
            <p:ph type="title"/>
          </p:nvPr>
        </p:nvSpPr>
        <p:spPr>
          <a:xfrm>
            <a:off x="104775" y="399002"/>
            <a:ext cx="8226424" cy="486141"/>
          </a:xfrm>
        </p:spPr>
        <p:txBody>
          <a:bodyPr vert="horz" lIns="0" tIns="0" rIns="0" bIns="0"/>
          <a:lstStyle/>
          <a:p>
            <a:r>
              <a:rPr lang="en-US" altLang="zh-CN" sz="2400" b="1" dirty="0">
                <a:cs typeface="Arial" pitchFamily="34" charset="0"/>
              </a:rPr>
              <a:t>2008</a:t>
            </a:r>
            <a:r>
              <a:rPr lang="zh-CN" altLang="en-US" sz="2400" b="1" dirty="0">
                <a:cs typeface="Arial" pitchFamily="34" charset="0"/>
              </a:rPr>
              <a:t>至</a:t>
            </a:r>
            <a:r>
              <a:rPr lang="en-US" altLang="zh-CN" sz="2400" b="1" dirty="0" smtClean="0">
                <a:cs typeface="Arial" pitchFamily="34" charset="0"/>
              </a:rPr>
              <a:t>2018</a:t>
            </a:r>
            <a:r>
              <a:rPr lang="zh-CN" altLang="en-US" sz="2400" b="1" dirty="0" smtClean="0">
                <a:cs typeface="Arial" pitchFamily="34" charset="0"/>
              </a:rPr>
              <a:t>年</a:t>
            </a:r>
            <a:r>
              <a:rPr lang="zh-CN" altLang="en-US" sz="2400" b="1" dirty="0">
                <a:cs typeface="Arial" pitchFamily="34" charset="0"/>
              </a:rPr>
              <a:t>和国外机构合作学科规范化引文影响力表现</a:t>
            </a:r>
            <a:r>
              <a:rPr lang="en-US" sz="2400" b="1" dirty="0">
                <a:cs typeface="Arial" pitchFamily="34" charset="0"/>
              </a:rPr>
              <a:t/>
            </a:r>
            <a:br>
              <a:rPr lang="en-US" sz="2400" b="1" dirty="0">
                <a:cs typeface="Arial" pitchFamily="34" charset="0"/>
              </a:rPr>
            </a:br>
            <a:endParaRPr lang="zh-CN" altLang="en-US" sz="2400" b="1" dirty="0">
              <a:cs typeface="Arial" pitchFamily="34" charset="0"/>
            </a:endParaRPr>
          </a:p>
        </p:txBody>
      </p:sp>
      <p:cxnSp>
        <p:nvCxnSpPr>
          <p:cNvPr id="4" name="Straight Connector 3"/>
          <p:cNvCxnSpPr/>
          <p:nvPr/>
        </p:nvCxnSpPr>
        <p:spPr>
          <a:xfrm>
            <a:off x="104775" y="885143"/>
            <a:ext cx="8629650"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a:cxnSpLocks/>
          </p:cNvCxnSpPr>
          <p:nvPr/>
        </p:nvCxnSpPr>
        <p:spPr>
          <a:xfrm flipV="1">
            <a:off x="1331640" y="1098983"/>
            <a:ext cx="0" cy="463427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9" name="Rectangle 6"/>
          <p:cNvSpPr>
            <a:spLocks noChangeArrowheads="1"/>
          </p:cNvSpPr>
          <p:nvPr/>
        </p:nvSpPr>
        <p:spPr bwMode="auto">
          <a:xfrm>
            <a:off x="4773397" y="1628800"/>
            <a:ext cx="3557802" cy="753220"/>
          </a:xfrm>
          <a:prstGeom prst="rect">
            <a:avLst/>
          </a:prstGeom>
          <a:solidFill>
            <a:schemeClr val="accent5"/>
          </a:solidFill>
          <a:ln>
            <a:solidFill>
              <a:schemeClr val="accent5"/>
            </a:solidFill>
            <a:headEnd/>
            <a:tailEnd/>
          </a:ln>
          <a:extLst/>
        </p:spPr>
        <p:style>
          <a:lnRef idx="1">
            <a:schemeClr val="accent1"/>
          </a:lnRef>
          <a:fillRef idx="3">
            <a:schemeClr val="accent1"/>
          </a:fillRef>
          <a:effectRef idx="2">
            <a:schemeClr val="accent1"/>
          </a:effectRef>
          <a:fontRef idx="minor">
            <a:schemeClr val="lt1"/>
          </a:fontRef>
        </p:style>
        <p:txBody>
          <a:bodyPr wrap="square">
            <a:spAutoFit/>
          </a:bodyPr>
          <a:lstStyle/>
          <a:p>
            <a:pPr algn="just" defTabSz="457200">
              <a:lnSpc>
                <a:spcPct val="125000"/>
              </a:lnSpc>
              <a:spcBef>
                <a:spcPct val="0"/>
              </a:spcBef>
            </a:pPr>
            <a:r>
              <a:rPr lang="zh-CN" altLang="en-US" b="1" dirty="0">
                <a:solidFill>
                  <a:srgbClr val="FFFFFF"/>
                </a:solidFill>
                <a:latin typeface="微软雅黑" pitchFamily="34" charset="-122"/>
                <a:ea typeface="微软雅黑" pitchFamily="34" charset="-122"/>
                <a:cs typeface="Arial" pitchFamily="34" charset="0"/>
              </a:rPr>
              <a:t>与阿卜杜拉国王科技大学合作的论文</a:t>
            </a:r>
            <a:r>
              <a:rPr lang="en-US" altLang="zh-CN" b="1" dirty="0">
                <a:solidFill>
                  <a:srgbClr val="FFFFFF"/>
                </a:solidFill>
                <a:latin typeface="微软雅黑" pitchFamily="34" charset="-122"/>
                <a:ea typeface="微软雅黑" pitchFamily="34" charset="-122"/>
                <a:cs typeface="Arial" pitchFamily="34" charset="0"/>
              </a:rPr>
              <a:t>CNCI</a:t>
            </a:r>
            <a:r>
              <a:rPr lang="zh-CN" altLang="en-US" b="1" dirty="0" smtClean="0">
                <a:solidFill>
                  <a:srgbClr val="FFFFFF"/>
                </a:solidFill>
                <a:latin typeface="微软雅黑" pitchFamily="34" charset="-122"/>
                <a:ea typeface="微软雅黑" pitchFamily="34" charset="-122"/>
                <a:cs typeface="Arial" pitchFamily="34" charset="0"/>
              </a:rPr>
              <a:t>值</a:t>
            </a:r>
            <a:r>
              <a:rPr lang="zh-CN" altLang="en-US" b="1" dirty="0">
                <a:solidFill>
                  <a:srgbClr val="FFFFFF"/>
                </a:solidFill>
                <a:latin typeface="微软雅黑" pitchFamily="34" charset="-122"/>
                <a:ea typeface="微软雅黑" pitchFamily="34" charset="-122"/>
                <a:cs typeface="Arial" pitchFamily="34" charset="0"/>
              </a:rPr>
              <a:t>远</a:t>
            </a:r>
            <a:r>
              <a:rPr lang="zh-CN" altLang="en-US" b="1" dirty="0" smtClean="0">
                <a:solidFill>
                  <a:srgbClr val="FFFFFF"/>
                </a:solidFill>
                <a:latin typeface="微软雅黑" pitchFamily="34" charset="-122"/>
                <a:ea typeface="微软雅黑" pitchFamily="34" charset="-122"/>
                <a:cs typeface="Arial" pitchFamily="34" charset="0"/>
              </a:rPr>
              <a:t>高于</a:t>
            </a:r>
            <a:r>
              <a:rPr lang="zh-CN" altLang="en-US" b="1" dirty="0">
                <a:solidFill>
                  <a:srgbClr val="FFFFFF"/>
                </a:solidFill>
                <a:latin typeface="微软雅黑" pitchFamily="34" charset="-122"/>
                <a:ea typeface="微软雅黑" pitchFamily="34" charset="-122"/>
                <a:cs typeface="Arial" pitchFamily="34" charset="0"/>
              </a:rPr>
              <a:t>世界平均水平。</a:t>
            </a:r>
            <a:endParaRPr lang="en-US" altLang="zh-CN" b="1" dirty="0">
              <a:solidFill>
                <a:srgbClr val="FFFFFF"/>
              </a:solidFill>
              <a:latin typeface="微软雅黑" pitchFamily="34" charset="-122"/>
              <a:ea typeface="微软雅黑" pitchFamily="34" charset="-122"/>
              <a:cs typeface="Arial" pitchFamily="34" charset="0"/>
            </a:endParaRPr>
          </a:p>
        </p:txBody>
      </p:sp>
    </p:spTree>
    <p:extLst>
      <p:ext uri="{BB962C8B-B14F-4D97-AF65-F5344CB8AC3E}">
        <p14:creationId xmlns:p14="http://schemas.microsoft.com/office/powerpoint/2010/main" val="677640296"/>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86138" y="7718837"/>
            <a:ext cx="184666" cy="369332"/>
          </a:xfrm>
          <a:prstGeom prst="rect">
            <a:avLst/>
          </a:prstGeom>
          <a:noFill/>
        </p:spPr>
        <p:txBody>
          <a:bodyPr wrap="none" rtlCol="0">
            <a:spAutoFit/>
          </a:bodyPr>
          <a:lstStyle/>
          <a:p>
            <a:pPr defTabSz="457200"/>
            <a:endParaRPr lang="en-US" dirty="0">
              <a:solidFill>
                <a:srgbClr val="000000"/>
              </a:solidFill>
            </a:endParaRPr>
          </a:p>
        </p:txBody>
      </p:sp>
      <p:sp>
        <p:nvSpPr>
          <p:cNvPr id="15" name="Text Placeholder 14"/>
          <p:cNvSpPr>
            <a:spLocks noGrp="1"/>
          </p:cNvSpPr>
          <p:nvPr>
            <p:ph type="body" sz="quarter" idx="11"/>
          </p:nvPr>
        </p:nvSpPr>
        <p:spPr>
          <a:xfrm>
            <a:off x="420162" y="1428926"/>
            <a:ext cx="4155766" cy="1132417"/>
          </a:xfrm>
        </p:spPr>
        <p:txBody>
          <a:bodyPr/>
          <a:lstStyle/>
          <a:p>
            <a:r>
              <a:rPr lang="zh-CN" altLang="en-US" dirty="0">
                <a:latin typeface="微软雅黑" panose="020B0503020204020204" pitchFamily="34" charset="-122"/>
                <a:ea typeface="微软雅黑" panose="020B0503020204020204" pitchFamily="34" charset="-122"/>
              </a:rPr>
              <a:t>人才</a:t>
            </a:r>
            <a:r>
              <a:rPr lang="en-US" altLang="zh-CN" dirty="0">
                <a:latin typeface="微软雅黑" panose="020B0503020204020204" pitchFamily="34" charset="-122"/>
                <a:ea typeface="微软雅黑" panose="020B0503020204020204" pitchFamily="34" charset="-122"/>
              </a:rPr>
              <a:t>——</a:t>
            </a:r>
          </a:p>
          <a:p>
            <a:r>
              <a:rPr lang="zh-CN" altLang="en-US" dirty="0">
                <a:latin typeface="微软雅黑" panose="020B0503020204020204" pitchFamily="34" charset="-122"/>
                <a:ea typeface="微软雅黑" panose="020B0503020204020204" pitchFamily="34" charset="-122"/>
              </a:rPr>
              <a:t>学术带头人或院系学术影响力分析</a:t>
            </a:r>
            <a:br>
              <a:rPr lang="zh-CN" altLang="en-US" dirty="0">
                <a:latin typeface="微软雅黑" panose="020B0503020204020204" pitchFamily="34" charset="-122"/>
                <a:ea typeface="微软雅黑" panose="020B0503020204020204" pitchFamily="34" charset="-122"/>
              </a:rPr>
            </a:br>
            <a:endParaRPr lang="zh-CN" altLang="en-US"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9129639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4775" y="338902"/>
            <a:ext cx="7369175" cy="486141"/>
          </a:xfrm>
        </p:spPr>
        <p:txBody>
          <a:bodyPr vert="horz" lIns="0" tIns="0" rIns="0" bIns="0"/>
          <a:lstStyle/>
          <a:p>
            <a:r>
              <a:rPr lang="zh-CN" altLang="en-US" sz="2400" b="1" dirty="0">
                <a:cs typeface="Arial" pitchFamily="34" charset="0"/>
              </a:rPr>
              <a:t>科研人员的绩效分析与评估</a:t>
            </a:r>
          </a:p>
        </p:txBody>
      </p:sp>
      <p:sp>
        <p:nvSpPr>
          <p:cNvPr id="5" name="Content Placeholder 2"/>
          <p:cNvSpPr>
            <a:spLocks noGrp="1"/>
          </p:cNvSpPr>
          <p:nvPr>
            <p:ph idx="1"/>
          </p:nvPr>
        </p:nvSpPr>
        <p:spPr>
          <a:prstGeom prst="rect">
            <a:avLst/>
          </a:prstGeom>
        </p:spPr>
        <p:txBody>
          <a:bodyPr>
            <a:normAutofit fontScale="92500" lnSpcReduction="10000"/>
          </a:bodyPr>
          <a:lstStyle/>
          <a:p>
            <a:pPr marL="0" indent="0">
              <a:lnSpc>
                <a:spcPct val="150000"/>
              </a:lnSpc>
              <a:spcBef>
                <a:spcPts val="0"/>
              </a:spcBef>
              <a:buNone/>
            </a:pPr>
            <a:r>
              <a:rPr lang="zh-CN" altLang="en-US" sz="2800" dirty="0">
                <a:latin typeface="微软雅黑" pitchFamily="34" charset="-122"/>
                <a:ea typeface="微软雅黑" pitchFamily="34" charset="-122"/>
              </a:rPr>
              <a:t>论文很重要， 但不是唯一的指标</a:t>
            </a:r>
            <a:endParaRPr lang="en-US" altLang="zh-CN" sz="2800" dirty="0">
              <a:latin typeface="微软雅黑" pitchFamily="34" charset="-122"/>
              <a:ea typeface="微软雅黑" pitchFamily="34" charset="-122"/>
            </a:endParaRPr>
          </a:p>
          <a:p>
            <a:pPr>
              <a:lnSpc>
                <a:spcPct val="150000"/>
              </a:lnSpc>
              <a:spcBef>
                <a:spcPts val="0"/>
              </a:spcBef>
              <a:buClr>
                <a:schemeClr val="accent6">
                  <a:lumMod val="75000"/>
                </a:schemeClr>
              </a:buClr>
              <a:buFont typeface="Wingdings" pitchFamily="2" charset="2"/>
              <a:buChar char="ü"/>
            </a:pPr>
            <a:r>
              <a:rPr lang="zh-CN" altLang="en-US" sz="2800" dirty="0">
                <a:latin typeface="微软雅黑" pitchFamily="34" charset="-122"/>
                <a:ea typeface="微软雅黑" pitchFamily="34" charset="-122"/>
              </a:rPr>
              <a:t>获得奖项</a:t>
            </a:r>
            <a:endParaRPr lang="en-US" altLang="zh-CN" sz="2800" dirty="0">
              <a:latin typeface="微软雅黑" pitchFamily="34" charset="-122"/>
              <a:ea typeface="微软雅黑" pitchFamily="34" charset="-122"/>
            </a:endParaRPr>
          </a:p>
          <a:p>
            <a:pPr>
              <a:lnSpc>
                <a:spcPct val="150000"/>
              </a:lnSpc>
              <a:spcBef>
                <a:spcPts val="0"/>
              </a:spcBef>
              <a:buClr>
                <a:schemeClr val="accent6">
                  <a:lumMod val="75000"/>
                </a:schemeClr>
              </a:buClr>
              <a:buFont typeface="Wingdings" pitchFamily="2" charset="2"/>
              <a:buChar char="ü"/>
            </a:pPr>
            <a:r>
              <a:rPr lang="zh-CN" altLang="en-US" sz="2800" dirty="0">
                <a:latin typeface="微软雅黑" pitchFamily="34" charset="-122"/>
                <a:ea typeface="微软雅黑" pitchFamily="34" charset="-122"/>
              </a:rPr>
              <a:t>基金资助</a:t>
            </a:r>
            <a:endParaRPr lang="en-US" altLang="zh-CN" sz="2800" dirty="0">
              <a:latin typeface="微软雅黑" pitchFamily="34" charset="-122"/>
              <a:ea typeface="微软雅黑" pitchFamily="34" charset="-122"/>
            </a:endParaRPr>
          </a:p>
          <a:p>
            <a:pPr>
              <a:lnSpc>
                <a:spcPct val="150000"/>
              </a:lnSpc>
              <a:spcBef>
                <a:spcPts val="0"/>
              </a:spcBef>
              <a:buClr>
                <a:schemeClr val="accent6">
                  <a:lumMod val="75000"/>
                </a:schemeClr>
              </a:buClr>
              <a:buFont typeface="Wingdings" pitchFamily="2" charset="2"/>
              <a:buChar char="ü"/>
            </a:pPr>
            <a:r>
              <a:rPr lang="zh-CN" altLang="en-US" sz="2800" dirty="0">
                <a:latin typeface="微软雅黑" pitchFamily="34" charset="-122"/>
                <a:ea typeface="微软雅黑" pitchFamily="34" charset="-122"/>
              </a:rPr>
              <a:t>学术大会主题发言</a:t>
            </a:r>
            <a:endParaRPr lang="en-US" altLang="zh-CN" sz="2800" dirty="0">
              <a:latin typeface="微软雅黑" pitchFamily="34" charset="-122"/>
              <a:ea typeface="微软雅黑" pitchFamily="34" charset="-122"/>
            </a:endParaRPr>
          </a:p>
          <a:p>
            <a:pPr>
              <a:lnSpc>
                <a:spcPct val="150000"/>
              </a:lnSpc>
              <a:spcBef>
                <a:spcPts val="0"/>
              </a:spcBef>
              <a:buClr>
                <a:schemeClr val="accent6">
                  <a:lumMod val="75000"/>
                </a:schemeClr>
              </a:buClr>
              <a:buFont typeface="Wingdings" pitchFamily="2" charset="2"/>
              <a:buChar char="ü"/>
            </a:pPr>
            <a:r>
              <a:rPr lang="zh-CN" altLang="en-US" sz="2800" dirty="0">
                <a:latin typeface="微软雅黑" pitchFamily="34" charset="-122"/>
                <a:ea typeface="微软雅黑" pitchFamily="34" charset="-122"/>
              </a:rPr>
              <a:t>期刊的编委</a:t>
            </a:r>
            <a:endParaRPr lang="en-US" altLang="zh-CN" sz="2800" dirty="0">
              <a:latin typeface="微软雅黑" pitchFamily="34" charset="-122"/>
              <a:ea typeface="微软雅黑" pitchFamily="34" charset="-122"/>
            </a:endParaRPr>
          </a:p>
          <a:p>
            <a:pPr>
              <a:lnSpc>
                <a:spcPct val="150000"/>
              </a:lnSpc>
              <a:spcBef>
                <a:spcPts val="0"/>
              </a:spcBef>
              <a:buClr>
                <a:schemeClr val="accent6">
                  <a:lumMod val="75000"/>
                </a:schemeClr>
              </a:buClr>
              <a:buFont typeface="Wingdings" pitchFamily="2" charset="2"/>
              <a:buChar char="ü"/>
            </a:pPr>
            <a:r>
              <a:rPr lang="zh-CN" altLang="en-US" sz="2800" dirty="0">
                <a:latin typeface="微软雅黑" pitchFamily="34" charset="-122"/>
                <a:ea typeface="微软雅黑" pitchFamily="34" charset="-122"/>
              </a:rPr>
              <a:t>论文：</a:t>
            </a:r>
            <a:endParaRPr lang="en-US" altLang="zh-CN" sz="2800" dirty="0">
              <a:latin typeface="微软雅黑" pitchFamily="34" charset="-122"/>
              <a:ea typeface="微软雅黑" pitchFamily="34" charset="-122"/>
            </a:endParaRPr>
          </a:p>
          <a:p>
            <a:pPr lvl="1">
              <a:lnSpc>
                <a:spcPct val="150000"/>
              </a:lnSpc>
              <a:spcBef>
                <a:spcPts val="0"/>
              </a:spcBef>
              <a:buFont typeface="Arial" pitchFamily="34" charset="0"/>
              <a:buChar char="•"/>
            </a:pPr>
            <a:r>
              <a:rPr lang="zh-CN" altLang="en-US" sz="2400" dirty="0">
                <a:latin typeface="微软雅黑" pitchFamily="34" charset="-122"/>
                <a:ea typeface="微软雅黑" pitchFamily="34" charset="-122"/>
              </a:rPr>
              <a:t>论文量</a:t>
            </a:r>
            <a:endParaRPr lang="en-US" altLang="zh-CN" sz="2400" dirty="0">
              <a:latin typeface="微软雅黑" pitchFamily="34" charset="-122"/>
              <a:ea typeface="微软雅黑" pitchFamily="34" charset="-122"/>
            </a:endParaRPr>
          </a:p>
          <a:p>
            <a:pPr lvl="1">
              <a:lnSpc>
                <a:spcPct val="150000"/>
              </a:lnSpc>
              <a:spcBef>
                <a:spcPts val="0"/>
              </a:spcBef>
              <a:buFont typeface="Arial" pitchFamily="34" charset="0"/>
              <a:buChar char="•"/>
            </a:pPr>
            <a:r>
              <a:rPr lang="zh-CN" altLang="en-US" sz="2400" dirty="0">
                <a:latin typeface="微软雅黑" pitchFamily="34" charset="-122"/>
                <a:ea typeface="微软雅黑" pitchFamily="34" charset="-122"/>
              </a:rPr>
              <a:t>影响力</a:t>
            </a:r>
            <a:endParaRPr lang="en-US" altLang="zh-CN" sz="2400" dirty="0">
              <a:latin typeface="微软雅黑" pitchFamily="34" charset="-122"/>
              <a:ea typeface="微软雅黑" pitchFamily="34" charset="-122"/>
            </a:endParaRPr>
          </a:p>
          <a:p>
            <a:pPr lvl="1">
              <a:lnSpc>
                <a:spcPct val="150000"/>
              </a:lnSpc>
              <a:spcBef>
                <a:spcPts val="0"/>
              </a:spcBef>
              <a:buFont typeface="Arial" pitchFamily="34" charset="0"/>
              <a:buChar char="•"/>
            </a:pPr>
            <a:r>
              <a:rPr lang="zh-CN" altLang="en-US" sz="2400" dirty="0">
                <a:latin typeface="微软雅黑" pitchFamily="34" charset="-122"/>
                <a:ea typeface="微软雅黑" pitchFamily="34" charset="-122"/>
              </a:rPr>
              <a:t>期刊</a:t>
            </a:r>
            <a:endParaRPr lang="en-US" altLang="zh-CN" sz="2400" dirty="0">
              <a:latin typeface="微软雅黑" pitchFamily="34" charset="-122"/>
              <a:ea typeface="微软雅黑" pitchFamily="34" charset="-122"/>
            </a:endParaRPr>
          </a:p>
          <a:p>
            <a:pPr>
              <a:lnSpc>
                <a:spcPct val="150000"/>
              </a:lnSpc>
              <a:spcBef>
                <a:spcPts val="0"/>
              </a:spcBef>
            </a:pPr>
            <a:endParaRPr lang="en-US" sz="2800" dirty="0">
              <a:latin typeface="微软雅黑" pitchFamily="34" charset="-122"/>
              <a:ea typeface="微软雅黑" pitchFamily="34" charset="-122"/>
            </a:endParaRP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0" y="3341670"/>
            <a:ext cx="2800287" cy="2757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Connector 6"/>
          <p:cNvCxnSpPr/>
          <p:nvPr/>
        </p:nvCxnSpPr>
        <p:spPr>
          <a:xfrm>
            <a:off x="104775" y="800100"/>
            <a:ext cx="8629650"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8000410"/>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7701" y="313959"/>
            <a:ext cx="7369175" cy="486141"/>
          </a:xfrm>
        </p:spPr>
        <p:txBody>
          <a:bodyPr vert="horz" lIns="0" tIns="0" rIns="0" bIns="0"/>
          <a:lstStyle/>
          <a:p>
            <a:r>
              <a:rPr lang="zh-CN" altLang="en-US" sz="2400" b="1" dirty="0">
                <a:cs typeface="Arial" pitchFamily="34" charset="0"/>
              </a:rPr>
              <a:t>一流大学教授的四条标准</a:t>
            </a:r>
          </a:p>
        </p:txBody>
      </p:sp>
      <p:sp>
        <p:nvSpPr>
          <p:cNvPr id="4" name="Content Placeholder 2"/>
          <p:cNvSpPr>
            <a:spLocks noGrp="1"/>
          </p:cNvSpPr>
          <p:nvPr>
            <p:ph idx="4294967295"/>
          </p:nvPr>
        </p:nvSpPr>
        <p:spPr>
          <a:xfrm>
            <a:off x="643732" y="1782763"/>
            <a:ext cx="7856537" cy="3408362"/>
          </a:xfrm>
          <a:prstGeom prst="rect">
            <a:avLst/>
          </a:prstGeom>
        </p:spPr>
        <p:txBody>
          <a:bodyPr>
            <a:normAutofit/>
          </a:bodyPr>
          <a:lstStyle/>
          <a:p>
            <a:r>
              <a:rPr lang="zh-CN" altLang="en-US" sz="2800" dirty="0">
                <a:latin typeface="微软雅黑" pitchFamily="34" charset="-122"/>
                <a:ea typeface="微软雅黑" pitchFamily="34" charset="-122"/>
              </a:rPr>
              <a:t>国际会议有声音：特邀报告、主旨发言</a:t>
            </a:r>
            <a:endParaRPr lang="en-US" altLang="zh-CN" sz="2800" dirty="0">
              <a:latin typeface="微软雅黑" pitchFamily="34" charset="-122"/>
              <a:ea typeface="微软雅黑" pitchFamily="34" charset="-122"/>
            </a:endParaRPr>
          </a:p>
          <a:p>
            <a:r>
              <a:rPr lang="zh-CN" altLang="en-US" sz="2800" dirty="0">
                <a:latin typeface="微软雅黑" pitchFamily="34" charset="-122"/>
                <a:ea typeface="微软雅黑" pitchFamily="34" charset="-122"/>
              </a:rPr>
              <a:t>国际期刊有文章：主编、编委、审稿人</a:t>
            </a:r>
            <a:endParaRPr lang="en-US" altLang="zh-CN" sz="2800" dirty="0">
              <a:latin typeface="微软雅黑" pitchFamily="34" charset="-122"/>
              <a:ea typeface="微软雅黑" pitchFamily="34" charset="-122"/>
            </a:endParaRPr>
          </a:p>
          <a:p>
            <a:r>
              <a:rPr lang="zh-CN" altLang="en-US" sz="2800" dirty="0">
                <a:latin typeface="微软雅黑" pitchFamily="34" charset="-122"/>
                <a:ea typeface="微软雅黑" pitchFamily="34" charset="-122"/>
              </a:rPr>
              <a:t>国际学术组织中有地位：轮值主席、会长、副会长</a:t>
            </a:r>
            <a:endParaRPr lang="en-US" altLang="zh-CN" sz="2800" dirty="0">
              <a:latin typeface="微软雅黑" pitchFamily="34" charset="-122"/>
              <a:ea typeface="微软雅黑" pitchFamily="34" charset="-122"/>
            </a:endParaRPr>
          </a:p>
          <a:p>
            <a:r>
              <a:rPr lang="zh-CN" altLang="en-US" sz="2800" dirty="0">
                <a:latin typeface="微软雅黑" pitchFamily="34" charset="-122"/>
                <a:ea typeface="微软雅黑" pitchFamily="34" charset="-122"/>
              </a:rPr>
              <a:t>国际奖项中有名次：主要或突出的贡献</a:t>
            </a:r>
            <a:endParaRPr lang="en-US" sz="2800" dirty="0">
              <a:latin typeface="微软雅黑" pitchFamily="34" charset="-122"/>
              <a:ea typeface="微软雅黑" pitchFamily="34" charset="-122"/>
            </a:endParaRPr>
          </a:p>
        </p:txBody>
      </p:sp>
      <p:sp>
        <p:nvSpPr>
          <p:cNvPr id="5" name="Rectangle 4"/>
          <p:cNvSpPr/>
          <p:nvPr/>
        </p:nvSpPr>
        <p:spPr>
          <a:xfrm>
            <a:off x="3111285" y="5455920"/>
            <a:ext cx="5806440" cy="461665"/>
          </a:xfrm>
          <a:prstGeom prst="rect">
            <a:avLst/>
          </a:prstGeom>
        </p:spPr>
        <p:txBody>
          <a:bodyPr wrap="square">
            <a:spAutoFit/>
          </a:bodyPr>
          <a:lstStyle/>
          <a:p>
            <a:pPr defTabSz="457200"/>
            <a:r>
              <a:rPr lang="zh-CN" altLang="en-US" sz="2400" dirty="0">
                <a:solidFill>
                  <a:srgbClr val="000000"/>
                </a:solidFill>
                <a:latin typeface="微软雅黑" pitchFamily="34" charset="-122"/>
                <a:ea typeface="微软雅黑" pitchFamily="34" charset="-122"/>
              </a:rPr>
              <a:t>李志民 博士       教育部科技发展中心主任</a:t>
            </a:r>
            <a:endParaRPr lang="en-US" altLang="zh-CN" sz="2400" dirty="0">
              <a:solidFill>
                <a:srgbClr val="000000"/>
              </a:solidFill>
              <a:latin typeface="微软雅黑" pitchFamily="34" charset="-122"/>
              <a:ea typeface="微软雅黑" pitchFamily="34" charset="-122"/>
            </a:endParaRPr>
          </a:p>
        </p:txBody>
      </p:sp>
      <p:cxnSp>
        <p:nvCxnSpPr>
          <p:cNvPr id="6" name="Straight Connector 5"/>
          <p:cNvCxnSpPr/>
          <p:nvPr/>
        </p:nvCxnSpPr>
        <p:spPr>
          <a:xfrm>
            <a:off x="104775" y="800100"/>
            <a:ext cx="8629650"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8776304"/>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0" tIns="0" rIns="0" bIns="0"/>
          <a:lstStyle/>
          <a:p>
            <a:r>
              <a:rPr lang="zh-CN" altLang="en-US" sz="2400" b="1" dirty="0">
                <a:cs typeface="Arial" pitchFamily="34" charset="0"/>
              </a:rPr>
              <a:t>用</a:t>
            </a:r>
            <a:r>
              <a:rPr lang="en-US" altLang="zh-CN" sz="2400" b="1" dirty="0">
                <a:cs typeface="Arial" pitchFamily="34" charset="0"/>
              </a:rPr>
              <a:t>InCites</a:t>
            </a:r>
            <a:r>
              <a:rPr lang="zh-CN" altLang="en-US" sz="2400" b="1" dirty="0">
                <a:cs typeface="Arial" pitchFamily="34" charset="0"/>
              </a:rPr>
              <a:t>全方位进行学者分析</a:t>
            </a:r>
            <a:endParaRPr lang="en-US" sz="2400" b="1" dirty="0">
              <a:cs typeface="Arial" pitchFamily="34" charset="0"/>
            </a:endParaRPr>
          </a:p>
        </p:txBody>
      </p:sp>
      <p:pic>
        <p:nvPicPr>
          <p:cNvPr id="5222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343" y="1052736"/>
            <a:ext cx="9144000" cy="4423618"/>
          </a:xfrm>
          <a:prstGeom prst="rect">
            <a:avLst/>
          </a:prstGeom>
          <a:noFill/>
          <a:ln w="9525">
            <a:noFill/>
            <a:miter lim="800000"/>
            <a:headEnd/>
            <a:tailEnd/>
          </a:ln>
        </p:spPr>
      </p:pic>
      <p:sp>
        <p:nvSpPr>
          <p:cNvPr id="6" name="Rectangle 4"/>
          <p:cNvSpPr/>
          <p:nvPr/>
        </p:nvSpPr>
        <p:spPr>
          <a:xfrm>
            <a:off x="323528" y="3861048"/>
            <a:ext cx="1368152" cy="1615306"/>
          </a:xfrm>
          <a:prstGeom prst="rect">
            <a:avLst/>
          </a:prstGeom>
          <a:noFill/>
          <a:ln w="381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endParaRPr>
          </a:p>
        </p:txBody>
      </p:sp>
    </p:spTree>
    <p:extLst>
      <p:ext uri="{BB962C8B-B14F-4D97-AF65-F5344CB8AC3E}">
        <p14:creationId xmlns:p14="http://schemas.microsoft.com/office/powerpoint/2010/main" val="27455055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4775" y="313959"/>
            <a:ext cx="7369175" cy="486141"/>
          </a:xfrm>
        </p:spPr>
        <p:txBody>
          <a:bodyPr vert="horz" lIns="0" tIns="0" rIns="0" bIns="0"/>
          <a:lstStyle/>
          <a:p>
            <a:r>
              <a:rPr lang="zh-CN" altLang="en-US" sz="2400" b="1" dirty="0">
                <a:cs typeface="Arial" pitchFamily="34" charset="0"/>
              </a:rPr>
              <a:t>科研人员分析示例</a:t>
            </a:r>
            <a:r>
              <a:rPr lang="en-US" altLang="zh-CN" sz="2400" b="1" dirty="0">
                <a:cs typeface="Arial" pitchFamily="34" charset="0"/>
              </a:rPr>
              <a:t/>
            </a:r>
            <a:br>
              <a:rPr lang="en-US" altLang="zh-CN" sz="2400" b="1" dirty="0">
                <a:cs typeface="Arial" pitchFamily="34" charset="0"/>
              </a:rPr>
            </a:br>
            <a:endParaRPr lang="zh-CN" altLang="en-US" sz="2400" b="1" dirty="0">
              <a:cs typeface="Arial" pitchFamily="34" charset="0"/>
            </a:endParaRPr>
          </a:p>
        </p:txBody>
      </p:sp>
      <p:cxnSp>
        <p:nvCxnSpPr>
          <p:cNvPr id="4" name="Straight Connector 3"/>
          <p:cNvCxnSpPr/>
          <p:nvPr/>
        </p:nvCxnSpPr>
        <p:spPr>
          <a:xfrm>
            <a:off x="104775" y="800100"/>
            <a:ext cx="8629650"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5" name="Picture 2"/>
          <p:cNvPicPr>
            <a:picLocks noChangeAspect="1" noChangeArrowheads="1"/>
          </p:cNvPicPr>
          <p:nvPr/>
        </p:nvPicPr>
        <p:blipFill>
          <a:blip r:embed="rId2" cstate="print"/>
          <a:srcRect/>
          <a:stretch>
            <a:fillRect/>
          </a:stretch>
        </p:blipFill>
        <p:spPr bwMode="auto">
          <a:xfrm>
            <a:off x="72000" y="1365524"/>
            <a:ext cx="9000000" cy="4534645"/>
          </a:xfrm>
          <a:prstGeom prst="rect">
            <a:avLst/>
          </a:prstGeom>
          <a:noFill/>
          <a:ln w="9525">
            <a:noFill/>
            <a:miter lim="800000"/>
            <a:headEnd/>
            <a:tailEnd/>
          </a:ln>
        </p:spPr>
      </p:pic>
    </p:spTree>
    <p:extLst>
      <p:ext uri="{BB962C8B-B14F-4D97-AF65-F5344CB8AC3E}">
        <p14:creationId xmlns:p14="http://schemas.microsoft.com/office/powerpoint/2010/main" val="3351903323"/>
      </p:ext>
    </p:ext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22318" y="313959"/>
            <a:ext cx="8087168" cy="486141"/>
          </a:xfrm>
        </p:spPr>
        <p:txBody>
          <a:bodyPr vert="horz" lIns="0" tIns="0" rIns="0" bIns="0"/>
          <a:lstStyle/>
          <a:p>
            <a:r>
              <a:rPr lang="zh-CN" altLang="en-US" sz="2400" b="1" dirty="0">
                <a:cs typeface="Arial" pitchFamily="34" charset="0"/>
              </a:rPr>
              <a:t>如何将相同作者的不同记录组合并在一起进行分析</a:t>
            </a:r>
            <a:r>
              <a:rPr lang="en-US" altLang="zh-CN" sz="2400" b="1" dirty="0">
                <a:cs typeface="Arial" pitchFamily="34" charset="0"/>
              </a:rPr>
              <a:t/>
            </a:r>
            <a:br>
              <a:rPr lang="en-US" altLang="zh-CN" sz="2400" b="1" dirty="0">
                <a:cs typeface="Arial" pitchFamily="34" charset="0"/>
              </a:rPr>
            </a:br>
            <a:endParaRPr lang="zh-CN" altLang="en-US" sz="2400" b="1" dirty="0">
              <a:cs typeface="Arial" pitchFamily="34" charset="0"/>
            </a:endParaRPr>
          </a:p>
        </p:txBody>
      </p:sp>
      <p:pic>
        <p:nvPicPr>
          <p:cNvPr id="4" name="Picture 3"/>
          <p:cNvPicPr>
            <a:picLocks noChangeAspect="1" noChangeArrowheads="1"/>
          </p:cNvPicPr>
          <p:nvPr/>
        </p:nvPicPr>
        <p:blipFill>
          <a:blip r:embed="rId2" cstate="print"/>
          <a:srcRect/>
          <a:stretch>
            <a:fillRect/>
          </a:stretch>
        </p:blipFill>
        <p:spPr bwMode="auto">
          <a:xfrm>
            <a:off x="72000" y="1930718"/>
            <a:ext cx="9000000" cy="3833504"/>
          </a:xfrm>
          <a:prstGeom prst="rect">
            <a:avLst/>
          </a:prstGeom>
          <a:noFill/>
          <a:ln w="9525">
            <a:noFill/>
            <a:miter lim="800000"/>
            <a:headEnd/>
            <a:tailEnd/>
          </a:ln>
        </p:spPr>
      </p:pic>
      <p:cxnSp>
        <p:nvCxnSpPr>
          <p:cNvPr id="5" name="Straight Connector 4"/>
          <p:cNvCxnSpPr/>
          <p:nvPr/>
        </p:nvCxnSpPr>
        <p:spPr>
          <a:xfrm>
            <a:off x="104775" y="800100"/>
            <a:ext cx="8629650"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9853813"/>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4775" y="313959"/>
            <a:ext cx="7369175" cy="486141"/>
          </a:xfrm>
        </p:spPr>
        <p:txBody>
          <a:bodyPr vert="horz" lIns="0" tIns="0" rIns="0" bIns="0"/>
          <a:lstStyle/>
          <a:p>
            <a:r>
              <a:rPr lang="zh-CN" altLang="en-US" sz="2400" b="1" dirty="0">
                <a:cs typeface="Arial" pitchFamily="34" charset="0"/>
              </a:rPr>
              <a:t>基于文献计量学的科研人员的绩效分析</a:t>
            </a:r>
          </a:p>
        </p:txBody>
      </p:sp>
      <p:sp>
        <p:nvSpPr>
          <p:cNvPr id="4" name="Content Placeholder 2"/>
          <p:cNvSpPr>
            <a:spLocks noGrp="1"/>
          </p:cNvSpPr>
          <p:nvPr>
            <p:ph idx="4294967295"/>
          </p:nvPr>
        </p:nvSpPr>
        <p:spPr>
          <a:xfrm>
            <a:off x="0" y="1600200"/>
            <a:ext cx="8229600" cy="4525963"/>
          </a:xfrm>
          <a:prstGeom prst="rect">
            <a:avLst/>
          </a:prstGeom>
        </p:spPr>
        <p:txBody>
          <a:bodyPr>
            <a:normAutofit/>
          </a:bodyPr>
          <a:lstStyle/>
          <a:p>
            <a:r>
              <a:rPr lang="zh-CN" altLang="en-US" sz="2400" dirty="0">
                <a:solidFill>
                  <a:schemeClr val="accent6"/>
                </a:solidFill>
                <a:latin typeface="微软雅黑" pitchFamily="34" charset="-122"/>
                <a:ea typeface="微软雅黑" pitchFamily="34" charset="-122"/>
              </a:rPr>
              <a:t>多指标</a:t>
            </a:r>
            <a:endParaRPr lang="en-US" altLang="zh-CN" sz="2400" dirty="0">
              <a:solidFill>
                <a:schemeClr val="accent6"/>
              </a:solidFill>
              <a:latin typeface="微软雅黑" pitchFamily="34" charset="-122"/>
              <a:ea typeface="微软雅黑" pitchFamily="34" charset="-122"/>
            </a:endParaRPr>
          </a:p>
          <a:p>
            <a:r>
              <a:rPr lang="zh-CN" altLang="en-US" sz="2400" dirty="0">
                <a:solidFill>
                  <a:schemeClr val="accent6"/>
                </a:solidFill>
                <a:latin typeface="微软雅黑" pitchFamily="34" charset="-122"/>
                <a:ea typeface="微软雅黑" pitchFamily="34" charset="-122"/>
              </a:rPr>
              <a:t>相对指标</a:t>
            </a:r>
            <a:endParaRPr lang="en-US" altLang="zh-CN" sz="2400" dirty="0">
              <a:solidFill>
                <a:schemeClr val="accent6"/>
              </a:solidFill>
              <a:latin typeface="微软雅黑" pitchFamily="34" charset="-122"/>
              <a:ea typeface="微软雅黑" pitchFamily="34" charset="-122"/>
            </a:endParaRPr>
          </a:p>
          <a:p>
            <a:endParaRPr lang="en-US" sz="2400" dirty="0">
              <a:latin typeface="微软雅黑" pitchFamily="34" charset="-122"/>
              <a:ea typeface="微软雅黑" pitchFamily="34" charset="-122"/>
            </a:endParaRPr>
          </a:p>
        </p:txBody>
      </p:sp>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0525" y="3048000"/>
            <a:ext cx="3495675" cy="246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6200" y="2238375"/>
            <a:ext cx="4953000" cy="3900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6374892" y="2238375"/>
            <a:ext cx="1964436" cy="3900223"/>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FFFFFF"/>
              </a:solidFill>
              <a:latin typeface="微软雅黑" pitchFamily="34" charset="-122"/>
              <a:ea typeface="微软雅黑" pitchFamily="34" charset="-122"/>
            </a:endParaRPr>
          </a:p>
        </p:txBody>
      </p:sp>
      <p:cxnSp>
        <p:nvCxnSpPr>
          <p:cNvPr id="9" name="Straight Connector 8"/>
          <p:cNvCxnSpPr/>
          <p:nvPr/>
        </p:nvCxnSpPr>
        <p:spPr>
          <a:xfrm>
            <a:off x="104775" y="800100"/>
            <a:ext cx="8629650"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6296719"/>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4775" y="306097"/>
            <a:ext cx="7369175" cy="486141"/>
          </a:xfrm>
        </p:spPr>
        <p:txBody>
          <a:bodyPr vert="horz" lIns="0" tIns="0" rIns="0" bIns="0"/>
          <a:lstStyle/>
          <a:p>
            <a:r>
              <a:rPr lang="zh-CN" altLang="en-US" sz="2400" b="1" dirty="0">
                <a:cs typeface="Arial" pitchFamily="34" charset="0"/>
              </a:rPr>
              <a:t>一系列指标作为评价参考</a:t>
            </a:r>
            <a:r>
              <a:rPr lang="en-US" altLang="zh-CN" sz="2400" b="1" dirty="0">
                <a:cs typeface="Arial" pitchFamily="34" charset="0"/>
              </a:rPr>
              <a:t/>
            </a:r>
            <a:br>
              <a:rPr lang="en-US" altLang="zh-CN" sz="2400" b="1" dirty="0">
                <a:cs typeface="Arial" pitchFamily="34" charset="0"/>
              </a:rPr>
            </a:br>
            <a:endParaRPr lang="zh-CN" altLang="en-US" sz="2400" b="1" dirty="0">
              <a:cs typeface="Arial" pitchFamily="34" charset="0"/>
            </a:endParaRPr>
          </a:p>
        </p:txBody>
      </p:sp>
      <p:pic>
        <p:nvPicPr>
          <p:cNvPr id="4" name="Picture 3"/>
          <p:cNvPicPr>
            <a:picLocks noChangeAspect="1" noChangeArrowheads="1"/>
          </p:cNvPicPr>
          <p:nvPr/>
        </p:nvPicPr>
        <p:blipFill>
          <a:blip r:embed="rId2" cstate="print"/>
          <a:srcRect b="58901"/>
          <a:stretch>
            <a:fillRect/>
          </a:stretch>
        </p:blipFill>
        <p:spPr bwMode="auto">
          <a:xfrm>
            <a:off x="288075" y="2217271"/>
            <a:ext cx="6864477" cy="925421"/>
          </a:xfrm>
          <a:prstGeom prst="rect">
            <a:avLst/>
          </a:prstGeom>
          <a:noFill/>
          <a:ln w="9525">
            <a:noFill/>
            <a:miter lim="800000"/>
            <a:headEnd/>
            <a:tailEnd/>
          </a:ln>
        </p:spPr>
      </p:pic>
      <p:pic>
        <p:nvPicPr>
          <p:cNvPr id="5" name="Picture 4"/>
          <p:cNvPicPr>
            <a:picLocks noChangeAspect="1" noChangeArrowheads="1"/>
          </p:cNvPicPr>
          <p:nvPr/>
        </p:nvPicPr>
        <p:blipFill>
          <a:blip r:embed="rId3" cstate="print"/>
          <a:srcRect b="60805"/>
          <a:stretch>
            <a:fillRect/>
          </a:stretch>
        </p:blipFill>
        <p:spPr bwMode="auto">
          <a:xfrm>
            <a:off x="1089352" y="3388774"/>
            <a:ext cx="6864477" cy="883302"/>
          </a:xfrm>
          <a:prstGeom prst="rect">
            <a:avLst/>
          </a:prstGeom>
          <a:noFill/>
          <a:ln w="9525">
            <a:noFill/>
            <a:miter lim="800000"/>
            <a:headEnd/>
            <a:tailEnd/>
          </a:ln>
        </p:spPr>
      </p:pic>
      <p:pic>
        <p:nvPicPr>
          <p:cNvPr id="6" name="Picture 5"/>
          <p:cNvPicPr>
            <a:picLocks noChangeAspect="1" noChangeArrowheads="1"/>
          </p:cNvPicPr>
          <p:nvPr/>
        </p:nvPicPr>
        <p:blipFill>
          <a:blip r:embed="rId4" cstate="print"/>
          <a:srcRect b="60583"/>
          <a:stretch>
            <a:fillRect/>
          </a:stretch>
        </p:blipFill>
        <p:spPr bwMode="auto">
          <a:xfrm>
            <a:off x="2036638" y="4615543"/>
            <a:ext cx="6864477" cy="895749"/>
          </a:xfrm>
          <a:prstGeom prst="rect">
            <a:avLst/>
          </a:prstGeom>
          <a:noFill/>
          <a:ln w="9525">
            <a:noFill/>
            <a:miter lim="800000"/>
            <a:headEnd/>
            <a:tailEnd/>
          </a:ln>
        </p:spPr>
      </p:pic>
      <p:cxnSp>
        <p:nvCxnSpPr>
          <p:cNvPr id="7" name="Straight Connector 6"/>
          <p:cNvCxnSpPr/>
          <p:nvPr/>
        </p:nvCxnSpPr>
        <p:spPr>
          <a:xfrm>
            <a:off x="104775" y="800100"/>
            <a:ext cx="8629650"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TextBox 13"/>
          <p:cNvSpPr txBox="1"/>
          <p:nvPr/>
        </p:nvSpPr>
        <p:spPr>
          <a:xfrm>
            <a:off x="6173810" y="114951"/>
            <a:ext cx="2727305" cy="286232"/>
          </a:xfrm>
          <a:prstGeom prst="rect">
            <a:avLst/>
          </a:prstGeom>
          <a:noFill/>
        </p:spPr>
        <p:txBody>
          <a:bodyPr wrap="square" rtlCol="0">
            <a:spAutoFit/>
          </a:bodyPr>
          <a:lstStyle/>
          <a:p>
            <a:pPr algn="ctr" defTabSz="457200">
              <a:lnSpc>
                <a:spcPct val="90000"/>
              </a:lnSpc>
            </a:pPr>
            <a:r>
              <a:rPr lang="zh-CN" altLang="en-US" sz="1400" cap="all" dirty="0">
                <a:solidFill>
                  <a:srgbClr val="404040"/>
                </a:solidFill>
                <a:latin typeface="微软雅黑" pitchFamily="34" charset="-122"/>
                <a:ea typeface="微软雅黑" pitchFamily="34" charset="-122"/>
                <a:cs typeface="Arial"/>
              </a:rPr>
              <a:t>人才</a:t>
            </a:r>
            <a:endParaRPr lang="en-US" altLang="en-US" sz="1400" cap="all" dirty="0">
              <a:solidFill>
                <a:srgbClr val="404040"/>
              </a:solidFill>
              <a:latin typeface="微软雅黑" pitchFamily="34" charset="-122"/>
              <a:ea typeface="微软雅黑" pitchFamily="34" charset="-122"/>
              <a:cs typeface="Arial"/>
            </a:endParaRPr>
          </a:p>
        </p:txBody>
      </p:sp>
      <p:sp>
        <p:nvSpPr>
          <p:cNvPr id="9" name="Rectangle 17"/>
          <p:cNvSpPr/>
          <p:nvPr/>
        </p:nvSpPr>
        <p:spPr>
          <a:xfrm>
            <a:off x="6173810" y="1"/>
            <a:ext cx="2743915" cy="126103"/>
          </a:xfrm>
          <a:prstGeom prst="rect">
            <a:avLst/>
          </a:prstGeom>
          <a:solidFill>
            <a:srgbClr val="1AC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black">
                  <a:lumMod val="85000"/>
                  <a:lumOff val="15000"/>
                </a:prstClr>
              </a:solidFill>
              <a:latin typeface="微软雅黑" panose="020B0503020204020204" pitchFamily="34" charset="-122"/>
            </a:endParaRPr>
          </a:p>
        </p:txBody>
      </p:sp>
    </p:spTree>
    <p:extLst>
      <p:ext uri="{BB962C8B-B14F-4D97-AF65-F5344CB8AC3E}">
        <p14:creationId xmlns:p14="http://schemas.microsoft.com/office/powerpoint/2010/main" val="2083010820"/>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图示 4"/>
          <p:cNvGraphicFramePr/>
          <p:nvPr>
            <p:extLst>
              <p:ext uri="{D42A27DB-BD31-4B8C-83A1-F6EECF244321}">
                <p14:modId xmlns:p14="http://schemas.microsoft.com/office/powerpoint/2010/main" val="4022629486"/>
              </p:ext>
            </p:extLst>
          </p:nvPr>
        </p:nvGraphicFramePr>
        <p:xfrm>
          <a:off x="-801140" y="1237977"/>
          <a:ext cx="10426889" cy="5272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标题 1"/>
          <p:cNvSpPr>
            <a:spLocks noGrp="1"/>
          </p:cNvSpPr>
          <p:nvPr>
            <p:ph type="title"/>
          </p:nvPr>
        </p:nvSpPr>
        <p:spPr>
          <a:xfrm>
            <a:off x="727718" y="227603"/>
            <a:ext cx="7369175" cy="65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algn="l"/>
            <a:r>
              <a:rPr lang="zh-CN" altLang="en-US" sz="2400" b="1" dirty="0">
                <a:solidFill>
                  <a:srgbClr val="6817FF"/>
                </a:solidFill>
                <a:latin typeface="微软雅黑" panose="020B0503020204020204" pitchFamily="34" charset="-122"/>
                <a:ea typeface="微软雅黑" panose="020B0503020204020204" pitchFamily="34" charset="-122"/>
                <a:cs typeface="Arial" panose="020B0604020202020204" pitchFamily="34" charset="0"/>
              </a:rPr>
              <a:t>部分省市政府及教育主管部门与</a:t>
            </a:r>
            <a:r>
              <a:rPr lang="en-US" altLang="zh-CN" sz="2400" b="1" dirty="0">
                <a:solidFill>
                  <a:srgbClr val="6817FF"/>
                </a:solidFill>
                <a:latin typeface="微软雅黑" panose="020B0503020204020204" pitchFamily="34" charset="-122"/>
                <a:ea typeface="微软雅黑" panose="020B0503020204020204" pitchFamily="34" charset="-122"/>
                <a:cs typeface="Arial" panose="020B0604020202020204" pitchFamily="34" charset="0"/>
              </a:rPr>
              <a:t>ESI</a:t>
            </a:r>
            <a:r>
              <a:rPr lang="zh-CN" altLang="en-US" sz="2400" b="1" dirty="0">
                <a:solidFill>
                  <a:srgbClr val="6817FF"/>
                </a:solidFill>
                <a:latin typeface="微软雅黑" panose="020B0503020204020204" pitchFamily="34" charset="-122"/>
                <a:ea typeface="微软雅黑" panose="020B0503020204020204" pitchFamily="34" charset="-122"/>
                <a:cs typeface="Arial" panose="020B0604020202020204" pitchFamily="34" charset="0"/>
              </a:rPr>
              <a:t>相关的工作重点及指导意见</a:t>
            </a:r>
          </a:p>
        </p:txBody>
      </p:sp>
    </p:spTree>
    <p:extLst>
      <p:ext uri="{BB962C8B-B14F-4D97-AF65-F5344CB8AC3E}">
        <p14:creationId xmlns:p14="http://schemas.microsoft.com/office/powerpoint/2010/main" val="42719601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268" y="272298"/>
            <a:ext cx="8128732" cy="486141"/>
          </a:xfrm>
        </p:spPr>
        <p:txBody>
          <a:bodyPr vert="horz" lIns="0" tIns="0" rIns="0" bIns="0"/>
          <a:lstStyle/>
          <a:p>
            <a:r>
              <a:rPr lang="zh-CN" altLang="en-US" sz="2400" b="1" dirty="0">
                <a:cs typeface="Arial" pitchFamily="34" charset="0"/>
              </a:rPr>
              <a:t>巧用</a:t>
            </a:r>
            <a:r>
              <a:rPr lang="en-US" altLang="zh-CN" sz="2400" b="1" dirty="0">
                <a:cs typeface="Arial" pitchFamily="34" charset="0"/>
              </a:rPr>
              <a:t>RID</a:t>
            </a:r>
            <a:r>
              <a:rPr lang="zh-CN" altLang="en-US" sz="2400" b="1" dirty="0">
                <a:cs typeface="Arial" pitchFamily="34" charset="0"/>
              </a:rPr>
              <a:t>与</a:t>
            </a:r>
            <a:r>
              <a:rPr lang="en-US" altLang="zh-CN" sz="2400" b="1" dirty="0">
                <a:cs typeface="Arial" pitchFamily="34" charset="0"/>
              </a:rPr>
              <a:t>ORCID</a:t>
            </a:r>
            <a:r>
              <a:rPr lang="zh-CN" altLang="en-US" sz="2400" b="1" dirty="0">
                <a:cs typeface="Arial" pitchFamily="34" charset="0"/>
              </a:rPr>
              <a:t>，精确匹配研究人员发文信息</a:t>
            </a:r>
            <a:endParaRPr lang="en-US" sz="2400" b="1" dirty="0">
              <a:cs typeface="Arial" pitchFamily="34" charset="0"/>
            </a:endParaRPr>
          </a:p>
        </p:txBody>
      </p:sp>
      <p:sp>
        <p:nvSpPr>
          <p:cNvPr id="3" name="Content Placeholder 2"/>
          <p:cNvSpPr>
            <a:spLocks noGrp="1"/>
          </p:cNvSpPr>
          <p:nvPr>
            <p:ph idx="1"/>
          </p:nvPr>
        </p:nvSpPr>
        <p:spPr/>
        <p:txBody>
          <a:bodyPr/>
          <a:lstStyle/>
          <a:p>
            <a:r>
              <a:rPr lang="zh-CN" altLang="en-US" sz="2000" dirty="0"/>
              <a:t>一键式生成报告</a:t>
            </a:r>
            <a:r>
              <a:rPr lang="en-US" altLang="zh-CN" sz="2000" dirty="0"/>
              <a:t>——</a:t>
            </a:r>
            <a:r>
              <a:rPr lang="zh-CN" altLang="en-US" sz="2000" dirty="0"/>
              <a:t>研究人员报告</a:t>
            </a:r>
            <a:endParaRPr lang="en-US" sz="2000" dirty="0"/>
          </a:p>
        </p:txBody>
      </p:sp>
      <p:sp>
        <p:nvSpPr>
          <p:cNvPr id="4" name="Rectangle 3"/>
          <p:cNvSpPr/>
          <p:nvPr/>
        </p:nvSpPr>
        <p:spPr>
          <a:xfrm>
            <a:off x="706191" y="4675480"/>
            <a:ext cx="1491690" cy="646331"/>
          </a:xfrm>
          <a:prstGeom prst="rect">
            <a:avLst/>
          </a:prstGeom>
        </p:spPr>
        <p:txBody>
          <a:bodyPr wrap="none">
            <a:spAutoFit/>
          </a:bodyPr>
          <a:lstStyle/>
          <a:p>
            <a:pPr defTabSz="457200"/>
            <a:r>
              <a:rPr lang="en-US" dirty="0" err="1">
                <a:solidFill>
                  <a:srgbClr val="000000"/>
                </a:solidFill>
              </a:rPr>
              <a:t>ResearcherID</a:t>
            </a:r>
            <a:r>
              <a:rPr lang="en-US" dirty="0">
                <a:solidFill>
                  <a:srgbClr val="000000"/>
                </a:solidFill>
              </a:rPr>
              <a:t>:</a:t>
            </a:r>
          </a:p>
          <a:p>
            <a:pPr defTabSz="457200"/>
            <a:r>
              <a:rPr lang="en-US" dirty="0">
                <a:solidFill>
                  <a:srgbClr val="000000"/>
                </a:solidFill>
              </a:rPr>
              <a:t>H-3044-2014</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977375" y="2358437"/>
            <a:ext cx="5827334" cy="2027912"/>
          </a:xfrm>
          <a:prstGeom prst="rect">
            <a:avLst/>
          </a:prstGeom>
          <a:noFill/>
          <a:ln w="9525">
            <a:noFill/>
            <a:miter lim="800000"/>
            <a:headEnd/>
            <a:tailEnd/>
          </a:ln>
        </p:spPr>
      </p:pic>
      <p:sp>
        <p:nvSpPr>
          <p:cNvPr id="2054" name="AutoShape 6" descr="http://img3.imgtn.bdimg.com/it/u=3194947863,3679031554&amp;fm=26&amp;gp=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defTabSz="457200"/>
            <a:endParaRPr lang="en-US">
              <a:solidFill>
                <a:srgbClr val="000000"/>
              </a:solidFill>
            </a:endParaRPr>
          </a:p>
        </p:txBody>
      </p:sp>
      <p:sp>
        <p:nvSpPr>
          <p:cNvPr id="2056" name="AutoShape 8" descr="http://img3.imgtn.bdimg.com/it/u=3194947863,3679031554&amp;fm=26&amp;gp=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defTabSz="457200"/>
            <a:endParaRPr lang="en-US">
              <a:solidFill>
                <a:srgbClr val="000000"/>
              </a:solidFill>
            </a:endParaRPr>
          </a:p>
        </p:txBody>
      </p:sp>
      <p:pic>
        <p:nvPicPr>
          <p:cNvPr id="5" name="图片 4"/>
          <p:cNvPicPr>
            <a:picLocks noChangeAspect="1"/>
          </p:cNvPicPr>
          <p:nvPr/>
        </p:nvPicPr>
        <p:blipFill>
          <a:blip r:embed="rId3" cstate="print"/>
          <a:stretch>
            <a:fillRect/>
          </a:stretch>
        </p:blipFill>
        <p:spPr>
          <a:xfrm>
            <a:off x="656906" y="1470659"/>
            <a:ext cx="1916832" cy="1916832"/>
          </a:xfrm>
          <a:prstGeom prst="rect">
            <a:avLst/>
          </a:prstGeom>
        </p:spPr>
      </p:pic>
    </p:spTree>
    <p:extLst>
      <p:ext uri="{BB962C8B-B14F-4D97-AF65-F5344CB8AC3E}">
        <p14:creationId xmlns:p14="http://schemas.microsoft.com/office/powerpoint/2010/main" val="313592641"/>
      </p:ext>
    </p:ext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53268" y="230734"/>
            <a:ext cx="7369175" cy="486141"/>
          </a:xfrm>
        </p:spPr>
        <p:txBody>
          <a:bodyPr vert="horz" lIns="0" tIns="0" rIns="0" bIns="0"/>
          <a:lstStyle/>
          <a:p>
            <a:r>
              <a:rPr lang="en-US" altLang="zh-CN" sz="2400" b="1" dirty="0">
                <a:cs typeface="Arial" pitchFamily="34" charset="0"/>
              </a:rPr>
              <a:t> </a:t>
            </a:r>
            <a:r>
              <a:rPr lang="zh-CN" altLang="en-US" sz="2400" b="1" dirty="0">
                <a:cs typeface="Arial" pitchFamily="34" charset="0"/>
              </a:rPr>
              <a:t>精确查找科研学者，高效获取科研绩效</a:t>
            </a:r>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3268" y="2615714"/>
            <a:ext cx="2361905" cy="3989704"/>
          </a:xfrm>
          <a:prstGeom prst="rect">
            <a:avLst/>
          </a:prstGeom>
        </p:spPr>
      </p:pic>
      <p:sp>
        <p:nvSpPr>
          <p:cNvPr id="9" name="Rectangle 7"/>
          <p:cNvSpPr/>
          <p:nvPr/>
        </p:nvSpPr>
        <p:spPr>
          <a:xfrm>
            <a:off x="529276" y="5839593"/>
            <a:ext cx="1964436" cy="723766"/>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FFFFFF"/>
              </a:solidFill>
              <a:latin typeface="微软雅黑" pitchFamily="34" charset="-122"/>
              <a:ea typeface="微软雅黑" pitchFamily="34" charset="-122"/>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1181" y="3918581"/>
            <a:ext cx="6132295" cy="2443555"/>
          </a:xfrm>
          <a:prstGeom prst="rect">
            <a:avLst/>
          </a:prstGeom>
        </p:spPr>
      </p:pic>
      <p:sp>
        <p:nvSpPr>
          <p:cNvPr id="11" name="右箭头 10"/>
          <p:cNvSpPr/>
          <p:nvPr/>
        </p:nvSpPr>
        <p:spPr>
          <a:xfrm>
            <a:off x="2493712" y="6000253"/>
            <a:ext cx="713127" cy="361883"/>
          </a:xfrm>
          <a:prstGeom prst="righ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grpSp>
        <p:nvGrpSpPr>
          <p:cNvPr id="12" name="组合 11"/>
          <p:cNvGrpSpPr/>
          <p:nvPr/>
        </p:nvGrpSpPr>
        <p:grpSpPr>
          <a:xfrm>
            <a:off x="253268" y="981782"/>
            <a:ext cx="8108235" cy="1390650"/>
            <a:chOff x="253268" y="991751"/>
            <a:chExt cx="8108235" cy="1390650"/>
          </a:xfrm>
        </p:grpSpPr>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3268" y="991751"/>
              <a:ext cx="6562725" cy="1390650"/>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99403" y="991751"/>
              <a:ext cx="1562100" cy="1390650"/>
            </a:xfrm>
            <a:prstGeom prst="rect">
              <a:avLst/>
            </a:prstGeom>
          </p:spPr>
        </p:pic>
      </p:grpSp>
    </p:spTree>
    <p:extLst>
      <p:ext uri="{BB962C8B-B14F-4D97-AF65-F5344CB8AC3E}">
        <p14:creationId xmlns:p14="http://schemas.microsoft.com/office/powerpoint/2010/main" val="3682239147"/>
      </p:ext>
    </p:extLst>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308039"/>
            <a:ext cx="6608064" cy="3525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9077" y="2962275"/>
            <a:ext cx="5930074" cy="3078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cstate="print"/>
          <a:srcRect/>
          <a:stretch>
            <a:fillRect/>
          </a:stretch>
        </p:blipFill>
        <p:spPr bwMode="auto">
          <a:xfrm>
            <a:off x="4105276" y="5205413"/>
            <a:ext cx="571500" cy="123892"/>
          </a:xfrm>
          <a:prstGeom prst="rect">
            <a:avLst/>
          </a:prstGeom>
          <a:noFill/>
          <a:ln w="9525">
            <a:noFill/>
            <a:miter lim="800000"/>
            <a:headEnd/>
            <a:tailEnd/>
          </a:ln>
        </p:spPr>
      </p:pic>
    </p:spTree>
    <p:extLst>
      <p:ext uri="{BB962C8B-B14F-4D97-AF65-F5344CB8AC3E}">
        <p14:creationId xmlns:p14="http://schemas.microsoft.com/office/powerpoint/2010/main" val="29858411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7369175" cy="476672"/>
          </a:xfrm>
          <a:extLst/>
        </p:spPr>
        <p:txBody>
          <a:bodyPr vert="horz" lIns="0" tIns="0" rIns="0" bIns="0"/>
          <a:lstStyle/>
          <a:p>
            <a:r>
              <a:rPr lang="zh-CN" altLang="en-US" sz="2400" b="1" dirty="0">
                <a:cs typeface="Arial" pitchFamily="34" charset="0"/>
              </a:rPr>
              <a:t>人才引进案例（</a:t>
            </a:r>
            <a:r>
              <a:rPr lang="en-US" altLang="zh-CN" sz="2400" b="1" dirty="0" smtClean="0">
                <a:cs typeface="Arial" pitchFamily="34" charset="0"/>
              </a:rPr>
              <a:t>ESI</a:t>
            </a:r>
            <a:r>
              <a:rPr lang="zh-CN" altLang="en-US" sz="2400" b="1" dirty="0" smtClean="0">
                <a:cs typeface="Arial" pitchFamily="34" charset="0"/>
              </a:rPr>
              <a:t>材料科学领域</a:t>
            </a:r>
            <a:r>
              <a:rPr lang="zh-CN" altLang="en-US" sz="2400" b="1" dirty="0">
                <a:cs typeface="Arial" pitchFamily="34" charset="0"/>
              </a:rPr>
              <a:t>）</a:t>
            </a:r>
            <a:endParaRPr lang="en-US" sz="2400" b="1" dirty="0">
              <a:cs typeface="Arial"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908720"/>
            <a:ext cx="9152032" cy="4419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4">
            <a:extLst>
              <a:ext uri="{FF2B5EF4-FFF2-40B4-BE49-F238E27FC236}">
                <a16:creationId xmlns="" xmlns:a16="http://schemas.microsoft.com/office/drawing/2014/main" id="{B8224691-946A-4757-909A-D1DE2FBD5DE7}"/>
              </a:ext>
            </a:extLst>
          </p:cNvPr>
          <p:cNvSpPr/>
          <p:nvPr/>
        </p:nvSpPr>
        <p:spPr>
          <a:xfrm>
            <a:off x="395536" y="3644906"/>
            <a:ext cx="1296144" cy="1683019"/>
          </a:xfrm>
          <a:prstGeom prst="rect">
            <a:avLst/>
          </a:prstGeom>
          <a:noFill/>
          <a:ln w="381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endParaRPr>
          </a:p>
        </p:txBody>
      </p:sp>
    </p:spTree>
    <p:extLst>
      <p:ext uri="{BB962C8B-B14F-4D97-AF65-F5344CB8AC3E}">
        <p14:creationId xmlns:p14="http://schemas.microsoft.com/office/powerpoint/2010/main" val="23782284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052" y="836712"/>
            <a:ext cx="8179627" cy="5486745"/>
          </a:xfrm>
          <a:prstGeom prst="rect">
            <a:avLst/>
          </a:prstGeom>
        </p:spPr>
      </p:pic>
      <p:sp>
        <p:nvSpPr>
          <p:cNvPr id="2" name="Title 1"/>
          <p:cNvSpPr>
            <a:spLocks noGrp="1"/>
          </p:cNvSpPr>
          <p:nvPr>
            <p:ph type="title"/>
          </p:nvPr>
        </p:nvSpPr>
        <p:spPr>
          <a:xfrm>
            <a:off x="395536" y="218330"/>
            <a:ext cx="7200800" cy="483443"/>
          </a:xfrm>
          <a:extLst/>
        </p:spPr>
        <p:txBody>
          <a:bodyPr vert="horz" lIns="0" tIns="0" rIns="0" bIns="0"/>
          <a:lstStyle/>
          <a:p>
            <a:pPr algn="l"/>
            <a:r>
              <a:rPr lang="zh-CN" altLang="en-US" sz="2400" b="1" dirty="0">
                <a:solidFill>
                  <a:schemeClr val="accent1"/>
                </a:solidFill>
                <a:latin typeface="微软雅黑" panose="020B0503020204020204" pitchFamily="34" charset="-122"/>
                <a:ea typeface="微软雅黑" panose="020B0503020204020204" pitchFamily="34" charset="-122"/>
                <a:cs typeface="Arial" pitchFamily="34" charset="0"/>
              </a:rPr>
              <a:t>全球人才寻找与引进案例：</a:t>
            </a:r>
            <a:r>
              <a:rPr lang="en-US" altLang="zh-CN" sz="2400" b="1" dirty="0" smtClean="0">
                <a:solidFill>
                  <a:schemeClr val="accent1"/>
                </a:solidFill>
                <a:latin typeface="微软雅黑" panose="020B0503020204020204" pitchFamily="34" charset="-122"/>
                <a:ea typeface="微软雅黑" panose="020B0503020204020204" pitchFamily="34" charset="-122"/>
                <a:cs typeface="Arial" pitchFamily="34" charset="0"/>
              </a:rPr>
              <a:t>ESI</a:t>
            </a:r>
            <a:r>
              <a:rPr lang="zh-CN" altLang="en-US" sz="2400" b="1" dirty="0" smtClean="0">
                <a:solidFill>
                  <a:schemeClr val="accent1"/>
                </a:solidFill>
                <a:latin typeface="微软雅黑" panose="020B0503020204020204" pitchFamily="34" charset="-122"/>
                <a:ea typeface="微软雅黑" panose="020B0503020204020204" pitchFamily="34" charset="-122"/>
                <a:cs typeface="Arial" pitchFamily="34" charset="0"/>
              </a:rPr>
              <a:t>材料科学领域</a:t>
            </a:r>
            <a:endParaRPr lang="zh-CN" altLang="en-US" sz="2400" b="1" dirty="0">
              <a:solidFill>
                <a:schemeClr val="accent1"/>
              </a:solidFill>
              <a:latin typeface="微软雅黑" panose="020B0503020204020204" pitchFamily="34" charset="-122"/>
              <a:ea typeface="微软雅黑" panose="020B0503020204020204" pitchFamily="34" charset="-122"/>
              <a:cs typeface="Arial" pitchFamily="34" charset="0"/>
            </a:endParaRPr>
          </a:p>
        </p:txBody>
      </p:sp>
      <p:sp>
        <p:nvSpPr>
          <p:cNvPr id="4" name="Rectangle 3"/>
          <p:cNvSpPr/>
          <p:nvPr/>
        </p:nvSpPr>
        <p:spPr bwMode="auto">
          <a:xfrm>
            <a:off x="539552" y="1700808"/>
            <a:ext cx="7992888" cy="430513"/>
          </a:xfrm>
          <a:prstGeom prst="rect">
            <a:avLst/>
          </a:prstGeom>
          <a:noFill/>
          <a:ln w="38100" cap="flat" cmpd="sng" algn="ctr">
            <a:solidFill>
              <a:schemeClr val="accent1"/>
            </a:solidFill>
            <a:prstDash val="solid"/>
            <a:round/>
            <a:headEnd type="none" w="med" len="med"/>
            <a:tailEnd type="none" w="med" len="med"/>
          </a:ln>
          <a:effectLst/>
        </p:spPr>
        <p:txBody>
          <a:bodyPr vert="horz" wrap="square" lIns="0" tIns="0" rIns="182880" bIns="0" numCol="1" rtlCol="0" anchor="t" anchorCtr="0" compatLnSpc="1">
            <a:prstTxWarp prst="textNoShape">
              <a:avLst/>
            </a:prstTxWarp>
          </a:bodyPr>
          <a:lstStyle/>
          <a:p>
            <a:pPr eaLnBrk="1" hangingPunct="1">
              <a:spcBef>
                <a:spcPct val="50000"/>
              </a:spcBef>
            </a:pPr>
            <a:endParaRPr lang="en-US" sz="2400">
              <a:latin typeface="微软雅黑" pitchFamily="34" charset="-122"/>
              <a:ea typeface="微软雅黑" pitchFamily="34" charset="-122"/>
            </a:endParaRPr>
          </a:p>
        </p:txBody>
      </p:sp>
    </p:spTree>
    <p:extLst>
      <p:ext uri="{BB962C8B-B14F-4D97-AF65-F5344CB8AC3E}">
        <p14:creationId xmlns:p14="http://schemas.microsoft.com/office/powerpoint/2010/main" val="15309011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7369175" cy="47657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algn="l"/>
            <a:r>
              <a:rPr lang="zh-CN" altLang="en-US" sz="2400" b="1" dirty="0">
                <a:solidFill>
                  <a:schemeClr val="accent1"/>
                </a:solidFill>
                <a:latin typeface="微软雅黑" panose="020B0503020204020204" pitchFamily="34" charset="-122"/>
                <a:ea typeface="微软雅黑" panose="020B0503020204020204" pitchFamily="34" charset="-122"/>
                <a:cs typeface="Arial" panose="020B0604020202020204" pitchFamily="34" charset="0"/>
              </a:rPr>
              <a:t>全球人才寻找与引进案例</a:t>
            </a:r>
            <a:r>
              <a:rPr lang="zh-CN" altLang="en-US" sz="2400" b="1" dirty="0" smtClean="0">
                <a:solidFill>
                  <a:schemeClr val="accent1"/>
                </a:solidFill>
                <a:latin typeface="微软雅黑" panose="020B0503020204020204" pitchFamily="34" charset="-122"/>
                <a:ea typeface="微软雅黑" panose="020B0503020204020204" pitchFamily="34" charset="-122"/>
                <a:cs typeface="Arial" panose="020B0604020202020204" pitchFamily="34" charset="0"/>
              </a:rPr>
              <a:t>：材料科学领域</a:t>
            </a:r>
            <a:endParaRPr lang="zh-CN" altLang="en-US" sz="2400" b="1" dirty="0">
              <a:solidFill>
                <a:schemeClr val="accent1"/>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942" y="836712"/>
            <a:ext cx="8508021" cy="4536504"/>
          </a:xfrm>
          <a:prstGeom prst="rect">
            <a:avLst/>
          </a:prstGeom>
        </p:spPr>
      </p:pic>
      <p:sp>
        <p:nvSpPr>
          <p:cNvPr id="4" name="Rectangle 3"/>
          <p:cNvSpPr/>
          <p:nvPr/>
        </p:nvSpPr>
        <p:spPr>
          <a:xfrm>
            <a:off x="251520" y="5373216"/>
            <a:ext cx="8424936" cy="1131079"/>
          </a:xfrm>
          <a:prstGeom prst="rect">
            <a:avLst/>
          </a:prstGeom>
          <a:solidFill>
            <a:schemeClr val="accent1"/>
          </a:solidFill>
        </p:spPr>
        <p:txBody>
          <a:bodyPr wrap="square" rtlCol="0">
            <a:spAutoFit/>
          </a:bodyPr>
          <a:lstStyle/>
          <a:p>
            <a:pPr lvl="0" algn="just" eaLnBrk="0" fontAlgn="base" hangingPunct="0">
              <a:lnSpc>
                <a:spcPct val="125000"/>
              </a:lnSpc>
              <a:spcBef>
                <a:spcPct val="0"/>
              </a:spcBef>
              <a:spcAft>
                <a:spcPct val="0"/>
              </a:spcAft>
              <a:defRPr/>
            </a:pPr>
            <a:r>
              <a:rPr lang="zh-CN" altLang="en-US" b="1" dirty="0">
                <a:solidFill>
                  <a:srgbClr val="FFFFFF"/>
                </a:solidFill>
                <a:latin typeface="微软雅黑" panose="020B0503020204020204" pitchFamily="34" charset="-122"/>
                <a:ea typeface="微软雅黑" panose="020B0503020204020204" pitchFamily="34" charset="-122"/>
                <a:cs typeface="Arial" panose="020B0604020202020204" pitchFamily="34" charset="0"/>
              </a:rPr>
              <a:t>王中林</a:t>
            </a:r>
            <a:r>
              <a:rPr lang="zh-CN" altLang="en-US" b="1" dirty="0" smtClean="0">
                <a:solidFill>
                  <a:srgbClr val="FFFFFF"/>
                </a:solidFill>
                <a:latin typeface="微软雅黑" panose="020B0503020204020204" pitchFamily="34" charset="-122"/>
                <a:ea typeface="微软雅黑" panose="020B0503020204020204" pitchFamily="34" charset="-122"/>
                <a:cs typeface="Arial" panose="020B0604020202020204" pitchFamily="34" charset="0"/>
              </a:rPr>
              <a:t>，国际</a:t>
            </a:r>
            <a:r>
              <a:rPr lang="zh-CN" altLang="en-US" b="1" dirty="0">
                <a:solidFill>
                  <a:srgbClr val="FFFFFF"/>
                </a:solidFill>
                <a:latin typeface="微软雅黑" panose="020B0503020204020204" pitchFamily="34" charset="-122"/>
                <a:ea typeface="微软雅黑" panose="020B0503020204020204" pitchFamily="34" charset="-122"/>
                <a:cs typeface="Arial" panose="020B0604020202020204" pitchFamily="34" charset="0"/>
              </a:rPr>
              <a:t>顶尖纳米科学家、能源技术专家，中国科学院外籍院士，欧洲科学院院士，佐治亚理工学院终身教授，中国科学院北京纳米能源与系统研究所所长，中国科学院大学纳米科学与技术学院院长。</a:t>
            </a:r>
            <a:endParaRPr kumimoji="0" lang="en-US" altLang="zh-CN" sz="1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6" name="Rectangle 5"/>
          <p:cNvSpPr/>
          <p:nvPr/>
        </p:nvSpPr>
        <p:spPr>
          <a:xfrm>
            <a:off x="4083992" y="2420888"/>
            <a:ext cx="4592464" cy="646331"/>
          </a:xfrm>
          <a:prstGeom prst="rect">
            <a:avLst/>
          </a:prstGeom>
          <a:solidFill>
            <a:schemeClr val="accent1"/>
          </a:solidFill>
        </p:spPr>
        <p:txBody>
          <a:bodyPr wrap="square"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是否</a:t>
            </a:r>
            <a:r>
              <a:rPr lang="zh-CN" altLang="en-US" dirty="0" smtClean="0">
                <a:solidFill>
                  <a:schemeClr val="bg1"/>
                </a:solidFill>
                <a:latin typeface="微软雅黑" panose="020B0503020204020204" pitchFamily="34" charset="-122"/>
                <a:ea typeface="微软雅黑" panose="020B0503020204020204" pitchFamily="34" charset="-122"/>
              </a:rPr>
              <a:t>考虑引进、合作或者招聘团队内的青年教师或者博后</a:t>
            </a:r>
            <a:endParaRPr lang="zh-CN" altLang="en-US"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2161115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960" y="989534"/>
            <a:ext cx="8096635" cy="5382988"/>
          </a:xfrm>
          <a:prstGeom prst="rect">
            <a:avLst/>
          </a:prstGeom>
        </p:spPr>
      </p:pic>
      <p:sp>
        <p:nvSpPr>
          <p:cNvPr id="2" name="Title 1"/>
          <p:cNvSpPr>
            <a:spLocks noGrp="1"/>
          </p:cNvSpPr>
          <p:nvPr>
            <p:ph type="title"/>
          </p:nvPr>
        </p:nvSpPr>
        <p:spPr>
          <a:xfrm>
            <a:off x="395536" y="280548"/>
            <a:ext cx="8580437" cy="436585"/>
          </a:xfrm>
          <a:extLst/>
        </p:spPr>
        <p:txBody>
          <a:bodyPr vert="horz" lIns="0" tIns="0" rIns="0" bIns="0"/>
          <a:lstStyle/>
          <a:p>
            <a:pPr algn="l"/>
            <a:r>
              <a:rPr lang="zh-CN" altLang="en-US" sz="2400" b="1" dirty="0">
                <a:solidFill>
                  <a:schemeClr val="accent1"/>
                </a:solidFill>
                <a:latin typeface="微软雅黑" panose="020B0503020204020204" pitchFamily="34" charset="-122"/>
                <a:ea typeface="微软雅黑" panose="020B0503020204020204" pitchFamily="34" charset="-122"/>
                <a:cs typeface="Arial" pitchFamily="34" charset="0"/>
              </a:rPr>
              <a:t>与我校在该方向合作过的学者</a:t>
            </a:r>
          </a:p>
        </p:txBody>
      </p:sp>
      <p:sp>
        <p:nvSpPr>
          <p:cNvPr id="4" name="Rectangle 3"/>
          <p:cNvSpPr/>
          <p:nvPr/>
        </p:nvSpPr>
        <p:spPr bwMode="auto">
          <a:xfrm>
            <a:off x="467544" y="2276872"/>
            <a:ext cx="7992888" cy="363218"/>
          </a:xfrm>
          <a:prstGeom prst="rect">
            <a:avLst/>
          </a:prstGeom>
          <a:noFill/>
          <a:ln w="38100" cap="flat" cmpd="sng" algn="ctr">
            <a:solidFill>
              <a:schemeClr val="accent1"/>
            </a:solidFill>
            <a:prstDash val="solid"/>
            <a:round/>
            <a:headEnd type="none" w="med" len="med"/>
            <a:tailEnd type="none" w="med" len="med"/>
          </a:ln>
          <a:effectLst/>
        </p:spPr>
        <p:txBody>
          <a:bodyPr vert="horz" wrap="square" lIns="0" tIns="0" rIns="182880" bIns="0" numCol="1" rtlCol="0" anchor="t" anchorCtr="0" compatLnSpc="1">
            <a:prstTxWarp prst="textNoShape">
              <a:avLst/>
            </a:prstTxWarp>
          </a:bodyPr>
          <a:lstStyle/>
          <a:p>
            <a:pPr eaLnBrk="1" hangingPunct="1">
              <a:spcBef>
                <a:spcPct val="50000"/>
              </a:spcBef>
            </a:pPr>
            <a:endParaRPr lang="en-US" sz="2400">
              <a:latin typeface="微软雅黑" pitchFamily="34" charset="-122"/>
              <a:ea typeface="微软雅黑" pitchFamily="34" charset="-122"/>
            </a:endParaRPr>
          </a:p>
        </p:txBody>
      </p:sp>
    </p:spTree>
    <p:extLst>
      <p:ext uri="{BB962C8B-B14F-4D97-AF65-F5344CB8AC3E}">
        <p14:creationId xmlns:p14="http://schemas.microsoft.com/office/powerpoint/2010/main" val="1590475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51520" y="234891"/>
            <a:ext cx="8580437" cy="436585"/>
          </a:xfrm>
          <a:extLst/>
        </p:spPr>
        <p:txBody>
          <a:bodyPr vert="horz" lIns="0" tIns="0" rIns="0" bIns="0"/>
          <a:lstStyle/>
          <a:p>
            <a:pPr algn="l"/>
            <a:r>
              <a:rPr lang="zh-CN" altLang="en-US" sz="2400" b="1" dirty="0">
                <a:solidFill>
                  <a:schemeClr val="accent1"/>
                </a:solidFill>
                <a:latin typeface="微软雅黑" panose="020B0503020204020204" pitchFamily="34" charset="-122"/>
                <a:ea typeface="微软雅黑" panose="020B0503020204020204" pitchFamily="34" charset="-122"/>
                <a:cs typeface="Arial" pitchFamily="34" charset="0"/>
              </a:rPr>
              <a:t>与我校在该方向合作过的学者</a:t>
            </a:r>
          </a:p>
        </p:txBody>
      </p:sp>
      <p:grpSp>
        <p:nvGrpSpPr>
          <p:cNvPr id="5" name="组合 4"/>
          <p:cNvGrpSpPr/>
          <p:nvPr/>
        </p:nvGrpSpPr>
        <p:grpSpPr>
          <a:xfrm>
            <a:off x="476591" y="1010526"/>
            <a:ext cx="4599465" cy="1990647"/>
            <a:chOff x="764623" y="871756"/>
            <a:chExt cx="4599465" cy="1990647"/>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4623" y="871756"/>
              <a:ext cx="1422066" cy="1990647"/>
            </a:xfrm>
            <a:prstGeom prst="rect">
              <a:avLst/>
            </a:prstGeom>
            <a:ln>
              <a:noFill/>
            </a:ln>
            <a:effectLst>
              <a:outerShdw blurRad="292100" dist="139700" dir="2700000" algn="tl" rotWithShape="0">
                <a:srgbClr val="333333">
                  <a:alpha val="65000"/>
                </a:srgbClr>
              </a:outerShdw>
            </a:effectLst>
          </p:spPr>
        </p:pic>
        <p:sp>
          <p:nvSpPr>
            <p:cNvPr id="7" name="文本框 6"/>
            <p:cNvSpPr txBox="1"/>
            <p:nvPr/>
          </p:nvSpPr>
          <p:spPr>
            <a:xfrm>
              <a:off x="2627784" y="1052736"/>
              <a:ext cx="2736304" cy="874407"/>
            </a:xfrm>
            <a:prstGeom prst="rect">
              <a:avLst/>
            </a:prstGeom>
            <a:noFill/>
          </p:spPr>
          <p:txBody>
            <a:bodyPr wrap="square" rtlCol="0">
              <a:spAutoFit/>
            </a:bodyPr>
            <a:lstStyle>
              <a:defPPr>
                <a:defRPr lang="zh-CN"/>
              </a:defPPr>
              <a:lvl1pPr>
                <a:lnSpc>
                  <a:spcPct val="150000"/>
                </a:lnSpc>
                <a:defRPr b="1">
                  <a:latin typeface="微软雅黑" panose="020B0503020204020204" pitchFamily="34" charset="-122"/>
                  <a:ea typeface="微软雅黑" panose="020B0503020204020204" pitchFamily="34" charset="-122"/>
                </a:defRPr>
              </a:lvl1pPr>
            </a:lstStyle>
            <a:p>
              <a:r>
                <a:rPr lang="zh-CN" altLang="en-US" dirty="0" smtClean="0"/>
                <a:t>智林杰研究员</a:t>
              </a:r>
              <a:endParaRPr lang="en-US" altLang="zh-CN" dirty="0" smtClean="0"/>
            </a:p>
            <a:p>
              <a:r>
                <a:rPr lang="zh-CN" altLang="en-US" b="0" dirty="0" smtClean="0"/>
                <a:t>中科院国家纳米中心</a:t>
              </a:r>
              <a:endParaRPr lang="en-US" altLang="zh-CN" b="0" dirty="0"/>
            </a:p>
          </p:txBody>
        </p:sp>
      </p:grpSp>
      <p:sp>
        <p:nvSpPr>
          <p:cNvPr id="9" name="文本框 8"/>
          <p:cNvSpPr txBox="1"/>
          <p:nvPr/>
        </p:nvSpPr>
        <p:spPr>
          <a:xfrm>
            <a:off x="323857" y="3079126"/>
            <a:ext cx="8527808" cy="2585323"/>
          </a:xfrm>
          <a:prstGeom prst="rect">
            <a:avLst/>
          </a:prstGeom>
          <a:noFill/>
        </p:spPr>
        <p:txBody>
          <a:bodyPr wrap="square" rtlCol="0">
            <a:spAutoFit/>
          </a:bodyPr>
          <a:lstStyle>
            <a:defPPr>
              <a:defRPr lang="zh-CN"/>
            </a:defPPr>
            <a:lvl1pPr>
              <a:lnSpc>
                <a:spcPct val="150000"/>
              </a:lnSpc>
              <a:defRPr b="1">
                <a:latin typeface="微软雅黑" panose="020B0503020204020204" pitchFamily="34" charset="-122"/>
                <a:ea typeface="微软雅黑" panose="020B0503020204020204" pitchFamily="34" charset="-122"/>
              </a:defRPr>
            </a:lvl1pPr>
          </a:lstStyle>
          <a:p>
            <a:pPr indent="457200"/>
            <a:r>
              <a:rPr lang="en-US" altLang="zh-CN" b="0" dirty="0"/>
              <a:t>2000</a:t>
            </a:r>
            <a:r>
              <a:rPr lang="zh-CN" altLang="en-US" b="0" dirty="0"/>
              <a:t>年在中国科学院煤炭化学研究所获化学工艺学博士学位，</a:t>
            </a:r>
            <a:r>
              <a:rPr lang="en-US" altLang="zh-CN" b="0" dirty="0"/>
              <a:t>2000</a:t>
            </a:r>
            <a:r>
              <a:rPr lang="zh-CN" altLang="en-US" b="0" dirty="0"/>
              <a:t>年</a:t>
            </a:r>
            <a:r>
              <a:rPr lang="en-US" altLang="zh-CN" b="0" dirty="0"/>
              <a:t>8</a:t>
            </a:r>
            <a:r>
              <a:rPr lang="zh-CN" altLang="en-US" b="0" dirty="0"/>
              <a:t>月至</a:t>
            </a:r>
            <a:r>
              <a:rPr lang="en-US" altLang="zh-CN" b="0" dirty="0"/>
              <a:t>2002</a:t>
            </a:r>
            <a:r>
              <a:rPr lang="zh-CN" altLang="en-US" b="0" dirty="0"/>
              <a:t>年</a:t>
            </a:r>
            <a:r>
              <a:rPr lang="en-US" altLang="zh-CN" b="0" dirty="0"/>
              <a:t>12</a:t>
            </a:r>
            <a:r>
              <a:rPr lang="zh-CN" altLang="en-US" b="0" dirty="0"/>
              <a:t>月在中科院化学研究所博士后研究人员。</a:t>
            </a:r>
            <a:r>
              <a:rPr lang="en-US" altLang="zh-CN" b="0" dirty="0"/>
              <a:t>2003</a:t>
            </a:r>
            <a:r>
              <a:rPr lang="zh-CN" altLang="en-US" b="0" dirty="0"/>
              <a:t>年至</a:t>
            </a:r>
            <a:r>
              <a:rPr lang="en-US" altLang="zh-CN" b="0" dirty="0"/>
              <a:t>2007</a:t>
            </a:r>
            <a:r>
              <a:rPr lang="zh-CN" altLang="en-US" b="0" dirty="0"/>
              <a:t>年德国马普协会高分子研究所（</a:t>
            </a:r>
            <a:r>
              <a:rPr lang="en-US" altLang="zh-CN" b="0" dirty="0"/>
              <a:t>Max-Planck-Institute for Polymer Research</a:t>
            </a:r>
            <a:r>
              <a:rPr lang="zh-CN" altLang="en-US" b="0" dirty="0"/>
              <a:t>）工作。从</a:t>
            </a:r>
            <a:r>
              <a:rPr lang="en-US" altLang="zh-CN" b="0" dirty="0"/>
              <a:t>2005</a:t>
            </a:r>
            <a:r>
              <a:rPr lang="zh-CN" altLang="en-US" b="0" dirty="0"/>
              <a:t>年开始任马普高分子所课题组长（</a:t>
            </a:r>
            <a:r>
              <a:rPr lang="en-US" altLang="zh-CN" b="0" dirty="0"/>
              <a:t>Project leader</a:t>
            </a:r>
            <a:r>
              <a:rPr lang="zh-CN" altLang="en-US" b="0" dirty="0"/>
              <a:t>），领导一个课题组从事富碳化学与能源材料方面的研究工作。</a:t>
            </a:r>
            <a:r>
              <a:rPr lang="en-US" altLang="zh-CN" b="0" dirty="0"/>
              <a:t>2007</a:t>
            </a:r>
            <a:r>
              <a:rPr lang="zh-CN" altLang="en-US" b="0" dirty="0"/>
              <a:t>年</a:t>
            </a:r>
            <a:r>
              <a:rPr lang="en-US" altLang="zh-CN" b="0" dirty="0"/>
              <a:t>9</a:t>
            </a:r>
            <a:r>
              <a:rPr lang="zh-CN" altLang="en-US" b="0" dirty="0"/>
              <a:t>月加入国家纳米科学中心，被聘为研究员，科学院百人计划人选，博士生导师。</a:t>
            </a:r>
          </a:p>
        </p:txBody>
      </p:sp>
    </p:spTree>
    <p:extLst>
      <p:ext uri="{BB962C8B-B14F-4D97-AF65-F5344CB8AC3E}">
        <p14:creationId xmlns:p14="http://schemas.microsoft.com/office/powerpoint/2010/main" val="24976865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9918" y="344892"/>
            <a:ext cx="8614507" cy="486141"/>
          </a:xfrm>
        </p:spPr>
        <p:txBody>
          <a:bodyPr vert="horz" lIns="0" tIns="0" rIns="0" bIns="0"/>
          <a:lstStyle/>
          <a:p>
            <a:r>
              <a:rPr lang="zh-CN" altLang="en-US" sz="2400" b="1" dirty="0">
                <a:cs typeface="Arial" pitchFamily="34" charset="0"/>
              </a:rPr>
              <a:t>利用</a:t>
            </a:r>
            <a:r>
              <a:rPr lang="en-US" altLang="zh-CN" sz="2400" b="1" dirty="0">
                <a:cs typeface="Arial" pitchFamily="34" charset="0"/>
              </a:rPr>
              <a:t>Web of Science</a:t>
            </a:r>
            <a:r>
              <a:rPr lang="zh-CN" altLang="en-US" sz="2400" b="1" dirty="0">
                <a:cs typeface="Arial" pitchFamily="34" charset="0"/>
              </a:rPr>
              <a:t>自定义数据集了解某一院系数据集的表现</a:t>
            </a:r>
            <a:r>
              <a:rPr lang="en-US" altLang="zh-CN" sz="2400" b="1" dirty="0">
                <a:cs typeface="Arial" pitchFamily="34" charset="0"/>
              </a:rPr>
              <a:t/>
            </a:r>
            <a:br>
              <a:rPr lang="en-US" altLang="zh-CN" sz="2400" b="1" dirty="0">
                <a:cs typeface="Arial" pitchFamily="34" charset="0"/>
              </a:rPr>
            </a:br>
            <a:endParaRPr lang="zh-CN" altLang="en-US" sz="2400" b="1" dirty="0">
              <a:cs typeface="Arial" pitchFamily="34" charset="0"/>
            </a:endParaRPr>
          </a:p>
        </p:txBody>
      </p:sp>
      <p:sp>
        <p:nvSpPr>
          <p:cNvPr id="4" name="TextBox 2"/>
          <p:cNvSpPr txBox="1">
            <a:spLocks noChangeArrowheads="1"/>
          </p:cNvSpPr>
          <p:nvPr/>
        </p:nvSpPr>
        <p:spPr bwMode="auto">
          <a:xfrm>
            <a:off x="15240" y="1754843"/>
            <a:ext cx="8204835" cy="369332"/>
          </a:xfrm>
          <a:prstGeom prst="rect">
            <a:avLst/>
          </a:prstGeom>
          <a:solidFill>
            <a:srgbClr val="FF8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defTabSz="457200" eaLnBrk="1" hangingPunct="1"/>
            <a:r>
              <a:rPr lang="zh-CN" altLang="en-US" dirty="0">
                <a:solidFill>
                  <a:srgbClr val="FFFFFF"/>
                </a:solidFill>
                <a:latin typeface="微软雅黑" pitchFamily="34" charset="-122"/>
                <a:ea typeface="微软雅黑" pitchFamily="34" charset="-122"/>
                <a:cs typeface="Arial" pitchFamily="34" charset="0"/>
              </a:rPr>
              <a:t>在</a:t>
            </a:r>
            <a:r>
              <a:rPr lang="en-US" altLang="zh-CN" dirty="0">
                <a:solidFill>
                  <a:srgbClr val="FFFFFF"/>
                </a:solidFill>
                <a:latin typeface="微软雅黑" pitchFamily="34" charset="-122"/>
                <a:ea typeface="微软雅黑" pitchFamily="34" charset="-122"/>
                <a:cs typeface="Arial" pitchFamily="34" charset="0"/>
              </a:rPr>
              <a:t>Web of Science</a:t>
            </a:r>
            <a:r>
              <a:rPr lang="zh-CN" altLang="en-US" dirty="0">
                <a:solidFill>
                  <a:srgbClr val="FFFFFF"/>
                </a:solidFill>
                <a:latin typeface="微软雅黑" pitchFamily="34" charset="-122"/>
                <a:ea typeface="微软雅黑" pitchFamily="34" charset="-122"/>
                <a:cs typeface="Arial" pitchFamily="34" charset="0"/>
              </a:rPr>
              <a:t>中检索“农学与植物保护学院”的记录，选择保存到</a:t>
            </a:r>
            <a:r>
              <a:rPr lang="en-US" altLang="zh-CN" dirty="0">
                <a:solidFill>
                  <a:srgbClr val="FFFFFF"/>
                </a:solidFill>
                <a:latin typeface="微软雅黑" pitchFamily="34" charset="-122"/>
                <a:ea typeface="微软雅黑" pitchFamily="34" charset="-122"/>
                <a:cs typeface="Arial" pitchFamily="34" charset="0"/>
              </a:rPr>
              <a:t>Incites</a:t>
            </a:r>
            <a:endParaRPr lang="en-US" dirty="0">
              <a:solidFill>
                <a:srgbClr val="FFFFFF"/>
              </a:solidFill>
              <a:latin typeface="微软雅黑" pitchFamily="34" charset="-122"/>
              <a:ea typeface="微软雅黑" pitchFamily="34" charset="-122"/>
              <a:cs typeface="Arial" pitchFamily="34" charset="0"/>
            </a:endParaRPr>
          </a:p>
        </p:txBody>
      </p:sp>
      <p:pic>
        <p:nvPicPr>
          <p:cNvPr id="5" name="Picture 4" descr="50.PNG"/>
          <p:cNvPicPr>
            <a:picLocks noChangeAspect="1"/>
          </p:cNvPicPr>
          <p:nvPr/>
        </p:nvPicPr>
        <p:blipFill>
          <a:blip r:embed="rId2" cstate="print"/>
          <a:stretch>
            <a:fillRect/>
          </a:stretch>
        </p:blipFill>
        <p:spPr>
          <a:xfrm>
            <a:off x="-5706" y="2124175"/>
            <a:ext cx="8225781" cy="4046401"/>
          </a:xfrm>
          <a:prstGeom prst="rect">
            <a:avLst/>
          </a:prstGeom>
        </p:spPr>
      </p:pic>
      <p:sp>
        <p:nvSpPr>
          <p:cNvPr id="6" name="TextBox 2"/>
          <p:cNvSpPr txBox="1">
            <a:spLocks noChangeArrowheads="1"/>
          </p:cNvSpPr>
          <p:nvPr/>
        </p:nvSpPr>
        <p:spPr bwMode="auto">
          <a:xfrm>
            <a:off x="5260658" y="4324349"/>
            <a:ext cx="2187892" cy="369332"/>
          </a:xfrm>
          <a:prstGeom prst="rect">
            <a:avLst/>
          </a:prstGeom>
          <a:solidFill>
            <a:srgbClr val="FF8000"/>
          </a:solidFill>
          <a:ln>
            <a:noFill/>
          </a:ln>
          <a:scene3d>
            <a:camera prst="orthographicFront"/>
            <a:lightRig rig="threePt" dir="t"/>
          </a:scene3d>
          <a:sp3d>
            <a:bevelT prst="convex"/>
          </a:sp3d>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defTabSz="457200" eaLnBrk="1" hangingPunct="1"/>
            <a:r>
              <a:rPr lang="zh-CN" altLang="en-US"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cs typeface="Arial" pitchFamily="34" charset="0"/>
              </a:rPr>
              <a:t>保存到</a:t>
            </a:r>
            <a:r>
              <a:rPr lang="en-US" altLang="zh-CN"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cs typeface="Arial" pitchFamily="34" charset="0"/>
              </a:rPr>
              <a:t>InCites</a:t>
            </a:r>
            <a:endParaRPr lang="en-US"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cs typeface="Arial" pitchFamily="34" charset="0"/>
            </a:endParaRPr>
          </a:p>
        </p:txBody>
      </p:sp>
      <p:cxnSp>
        <p:nvCxnSpPr>
          <p:cNvPr id="7" name="Straight Connector 6"/>
          <p:cNvCxnSpPr/>
          <p:nvPr/>
        </p:nvCxnSpPr>
        <p:spPr>
          <a:xfrm>
            <a:off x="15240" y="831033"/>
            <a:ext cx="8629650"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6" y="2124175"/>
            <a:ext cx="8225781" cy="923810"/>
          </a:xfrm>
          <a:prstGeom prst="rect">
            <a:avLst/>
          </a:prstGeom>
        </p:spPr>
      </p:pic>
    </p:spTree>
    <p:extLst>
      <p:ext uri="{BB962C8B-B14F-4D97-AF65-F5344CB8AC3E}">
        <p14:creationId xmlns:p14="http://schemas.microsoft.com/office/powerpoint/2010/main" val="4047739852"/>
      </p:ext>
    </p:extLst>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782" y="299529"/>
            <a:ext cx="7369175" cy="486141"/>
          </a:xfrm>
        </p:spPr>
        <p:txBody>
          <a:bodyPr vert="horz" lIns="0" tIns="0" rIns="0" bIns="0"/>
          <a:lstStyle/>
          <a:p>
            <a:r>
              <a:rPr lang="zh-CN" altLang="en-US" sz="2400" b="1" dirty="0">
                <a:cs typeface="Arial" pitchFamily="34" charset="0"/>
              </a:rPr>
              <a:t>利用自定义数据集了解某一院系数据集的表现</a:t>
            </a:r>
            <a:r>
              <a:rPr lang="en-US" altLang="zh-CN" sz="2400" b="1" dirty="0">
                <a:cs typeface="Arial" pitchFamily="34" charset="0"/>
              </a:rPr>
              <a:t/>
            </a:r>
            <a:br>
              <a:rPr lang="en-US" altLang="zh-CN" sz="2400" b="1" dirty="0">
                <a:cs typeface="Arial" pitchFamily="34" charset="0"/>
              </a:rPr>
            </a:br>
            <a:endParaRPr lang="en-US" altLang="en-US" sz="2400" b="1" dirty="0">
              <a:cs typeface="Arial" pitchFamily="34" charset="0"/>
            </a:endParaRPr>
          </a:p>
        </p:txBody>
      </p:sp>
      <p:pic>
        <p:nvPicPr>
          <p:cNvPr id="4" name="Picture 3" descr="51.PNG"/>
          <p:cNvPicPr>
            <a:picLocks noChangeAspect="1"/>
          </p:cNvPicPr>
          <p:nvPr/>
        </p:nvPicPr>
        <p:blipFill>
          <a:blip r:embed="rId2" cstate="print"/>
          <a:stretch>
            <a:fillRect/>
          </a:stretch>
        </p:blipFill>
        <p:spPr>
          <a:xfrm>
            <a:off x="0" y="1257379"/>
            <a:ext cx="7966995" cy="4904430"/>
          </a:xfrm>
          <a:prstGeom prst="rect">
            <a:avLst/>
          </a:prstGeom>
        </p:spPr>
      </p:pic>
      <p:sp>
        <p:nvSpPr>
          <p:cNvPr id="5" name="Rectangle 4"/>
          <p:cNvSpPr/>
          <p:nvPr/>
        </p:nvSpPr>
        <p:spPr>
          <a:xfrm>
            <a:off x="147782" y="2290618"/>
            <a:ext cx="1773382" cy="249382"/>
          </a:xfrm>
          <a:prstGeom prst="rect">
            <a:avLst/>
          </a:prstGeom>
          <a:noFill/>
          <a:ln w="381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endParaRPr>
          </a:p>
        </p:txBody>
      </p:sp>
      <p:sp>
        <p:nvSpPr>
          <p:cNvPr id="6" name="Rectangle 5"/>
          <p:cNvSpPr/>
          <p:nvPr/>
        </p:nvSpPr>
        <p:spPr>
          <a:xfrm>
            <a:off x="2359891" y="3232729"/>
            <a:ext cx="965200" cy="249382"/>
          </a:xfrm>
          <a:prstGeom prst="rect">
            <a:avLst/>
          </a:prstGeom>
          <a:noFill/>
          <a:ln w="381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endParaRPr>
          </a:p>
        </p:txBody>
      </p:sp>
      <p:sp>
        <p:nvSpPr>
          <p:cNvPr id="7" name="TextBox 3"/>
          <p:cNvSpPr txBox="1">
            <a:spLocks noChangeArrowheads="1"/>
          </p:cNvSpPr>
          <p:nvPr/>
        </p:nvSpPr>
        <p:spPr bwMode="auto">
          <a:xfrm>
            <a:off x="6501479" y="1085850"/>
            <a:ext cx="2484437" cy="3416320"/>
          </a:xfrm>
          <a:prstGeom prst="rect">
            <a:avLst/>
          </a:prstGeom>
          <a:solidFill>
            <a:schemeClr val="accent5"/>
          </a:solidFill>
          <a:ln w="9525">
            <a:noFill/>
            <a:miter lim="800000"/>
            <a:headEnd/>
            <a:tailEnd/>
          </a:ln>
        </p:spPr>
        <p:txBody>
          <a:bodyPr wrap="square">
            <a:spAutoFit/>
          </a:bodyPr>
          <a:lstStyle/>
          <a:p>
            <a:pPr marL="285750" indent="-285750" defTabSz="457200">
              <a:buFont typeface="Arial" charset="0"/>
              <a:buChar char="•"/>
            </a:pPr>
            <a:r>
              <a:rPr lang="zh-CN" altLang="en-US" dirty="0">
                <a:solidFill>
                  <a:srgbClr val="FFFFFF"/>
                </a:solidFill>
                <a:latin typeface="微软雅黑" panose="020B0503020204020204" pitchFamily="34" charset="-122"/>
                <a:ea typeface="微软雅黑" panose="020B0503020204020204" pitchFamily="34" charset="-122"/>
              </a:rPr>
              <a:t>图中展现了本院系论文的全部参与机构信息</a:t>
            </a:r>
            <a:endParaRPr lang="en-US" altLang="zh-CN" dirty="0">
              <a:solidFill>
                <a:srgbClr val="FFFFFF"/>
              </a:solidFill>
              <a:latin typeface="微软雅黑" panose="020B0503020204020204" pitchFamily="34" charset="-122"/>
              <a:ea typeface="微软雅黑" panose="020B0503020204020204" pitchFamily="34" charset="-122"/>
            </a:endParaRPr>
          </a:p>
          <a:p>
            <a:pPr marL="285750" indent="-285750" defTabSz="457200">
              <a:buFont typeface="Arial" charset="0"/>
              <a:buChar char="•"/>
            </a:pPr>
            <a:r>
              <a:rPr lang="zh-CN" altLang="en-US" dirty="0">
                <a:solidFill>
                  <a:srgbClr val="FFFFFF"/>
                </a:solidFill>
                <a:latin typeface="微软雅黑" panose="020B0503020204020204" pitchFamily="34" charset="-122"/>
                <a:ea typeface="微软雅黑" panose="020B0503020204020204" pitchFamily="34" charset="-122"/>
              </a:rPr>
              <a:t>通过基线，可以评估这一院系总体的引文影响力水平</a:t>
            </a:r>
            <a:endParaRPr lang="en-US" altLang="zh-CN" dirty="0">
              <a:solidFill>
                <a:srgbClr val="FFFFFF"/>
              </a:solidFill>
              <a:latin typeface="微软雅黑" panose="020B0503020204020204" pitchFamily="34" charset="-122"/>
              <a:ea typeface="微软雅黑" panose="020B0503020204020204" pitchFamily="34" charset="-122"/>
            </a:endParaRPr>
          </a:p>
          <a:p>
            <a:pPr marL="285750" indent="-285750" defTabSz="457200">
              <a:buFont typeface="Arial" charset="0"/>
              <a:buChar char="•"/>
            </a:pPr>
            <a:r>
              <a:rPr lang="zh-CN" altLang="en-US" dirty="0">
                <a:solidFill>
                  <a:srgbClr val="FFFFFF"/>
                </a:solidFill>
                <a:latin typeface="微软雅黑" panose="020B0503020204020204" pitchFamily="34" charset="-122"/>
                <a:ea typeface="微软雅黑" panose="020B0503020204020204" pitchFamily="34" charset="-122"/>
              </a:rPr>
              <a:t>了解每一篇论文的相关指标</a:t>
            </a:r>
            <a:endParaRPr lang="en-US" altLang="zh-CN" dirty="0">
              <a:solidFill>
                <a:srgbClr val="FFFFFF"/>
              </a:solidFill>
              <a:latin typeface="微软雅黑" panose="020B0503020204020204" pitchFamily="34" charset="-122"/>
              <a:ea typeface="微软雅黑" panose="020B0503020204020204" pitchFamily="34" charset="-122"/>
            </a:endParaRPr>
          </a:p>
          <a:p>
            <a:pPr marL="285750" indent="-285750" defTabSz="457200">
              <a:buFont typeface="Arial" charset="0"/>
              <a:buChar char="•"/>
            </a:pPr>
            <a:r>
              <a:rPr lang="zh-CN" altLang="en-US" dirty="0">
                <a:solidFill>
                  <a:srgbClr val="FFFFFF"/>
                </a:solidFill>
                <a:latin typeface="微软雅黑" panose="020B0503020204020204" pitchFamily="34" charset="-122"/>
                <a:ea typeface="微软雅黑" panose="020B0503020204020204" pitchFamily="34" charset="-122"/>
              </a:rPr>
              <a:t>通过重新聚焦，可以对该数据集进一步分析：合作机构、人员、期刊分布等</a:t>
            </a:r>
            <a:endParaRPr lang="en-US" altLang="zh-CN" dirty="0">
              <a:solidFill>
                <a:srgbClr val="FFFFFF"/>
              </a:solidFill>
              <a:latin typeface="微软雅黑" panose="020B0503020204020204" pitchFamily="34" charset="-122"/>
              <a:ea typeface="微软雅黑" panose="020B0503020204020204" pitchFamily="34" charset="-122"/>
            </a:endParaRPr>
          </a:p>
        </p:txBody>
      </p:sp>
      <p:cxnSp>
        <p:nvCxnSpPr>
          <p:cNvPr id="8" name="Straight Connector 7"/>
          <p:cNvCxnSpPr/>
          <p:nvPr/>
        </p:nvCxnSpPr>
        <p:spPr>
          <a:xfrm>
            <a:off x="104775" y="800100"/>
            <a:ext cx="9039225"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2420993"/>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LIDE.DIAGRAM" val="176c8968-f3d4-4c5e-94cf-f5c52897ae6f"/>
</p:tagLst>
</file>

<file path=ppt/theme/theme1.xml><?xml version="1.0" encoding="utf-8"?>
<a:theme xmlns:a="http://schemas.openxmlformats.org/drawingml/2006/main" name="Crv_Tmpt_WebofScience_Cover-Images-Only_4x3_001">
  <a:themeElements>
    <a:clrScheme name="new clarivate">
      <a:dk1>
        <a:srgbClr val="000000"/>
      </a:dk1>
      <a:lt1>
        <a:srgbClr val="FFFFFF"/>
      </a:lt1>
      <a:dk2>
        <a:srgbClr val="1AC604"/>
      </a:dk2>
      <a:lt2>
        <a:srgbClr val="6817FF"/>
      </a:lt2>
      <a:accent1>
        <a:srgbClr val="669FD5"/>
      </a:accent1>
      <a:accent2>
        <a:srgbClr val="B6BE34"/>
      </a:accent2>
      <a:accent3>
        <a:srgbClr val="666666"/>
      </a:accent3>
      <a:accent4>
        <a:srgbClr val="A7A9AC"/>
      </a:accent4>
      <a:accent5>
        <a:srgbClr val="666AAC"/>
      </a:accent5>
      <a:accent6>
        <a:srgbClr val="008080"/>
      </a:accent6>
      <a:hlink>
        <a:srgbClr val="39134C"/>
      </a:hlink>
      <a:folHlink>
        <a:srgbClr val="025A3D"/>
      </a:folHlink>
    </a:clrScheme>
    <a:fontScheme name="Temp">
      <a:majorFont>
        <a:latin typeface="Arial"/>
        <a:ea typeface="Microsoft YaHei UI"/>
        <a:cs typeface=""/>
      </a:majorFont>
      <a:minorFont>
        <a:latin typeface="Arial"/>
        <a:ea typeface="Microsoft YaHei U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rv_Tmpt_WebofScience_Full-Presentation_4x3_001">
  <a:themeElements>
    <a:clrScheme name="new clarivate">
      <a:dk1>
        <a:srgbClr val="000000"/>
      </a:dk1>
      <a:lt1>
        <a:srgbClr val="FFFFFF"/>
      </a:lt1>
      <a:dk2>
        <a:srgbClr val="1AC604"/>
      </a:dk2>
      <a:lt2>
        <a:srgbClr val="6817FF"/>
      </a:lt2>
      <a:accent1>
        <a:srgbClr val="669FD5"/>
      </a:accent1>
      <a:accent2>
        <a:srgbClr val="B6BE34"/>
      </a:accent2>
      <a:accent3>
        <a:srgbClr val="666666"/>
      </a:accent3>
      <a:accent4>
        <a:srgbClr val="A7A9AC"/>
      </a:accent4>
      <a:accent5>
        <a:srgbClr val="666AAC"/>
      </a:accent5>
      <a:accent6>
        <a:srgbClr val="008080"/>
      </a:accent6>
      <a:hlink>
        <a:srgbClr val="39134C"/>
      </a:hlink>
      <a:folHlink>
        <a:srgbClr val="025A3D"/>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主题">
  <a:themeElements>
    <a:clrScheme name="clarivate new2.0">
      <a:dk1>
        <a:srgbClr val="000000"/>
      </a:dk1>
      <a:lt1>
        <a:srgbClr val="FFFFFF"/>
      </a:lt1>
      <a:dk2>
        <a:srgbClr val="666666"/>
      </a:dk2>
      <a:lt2>
        <a:srgbClr val="A9A9AC"/>
      </a:lt2>
      <a:accent1>
        <a:srgbClr val="6817FF"/>
      </a:accent1>
      <a:accent2>
        <a:srgbClr val="1AC604"/>
      </a:accent2>
      <a:accent3>
        <a:srgbClr val="666666"/>
      </a:accent3>
      <a:accent4>
        <a:srgbClr val="025A3D"/>
      </a:accent4>
      <a:accent5>
        <a:srgbClr val="008080"/>
      </a:accent5>
      <a:accent6>
        <a:srgbClr val="4B1364"/>
      </a:accent6>
      <a:hlink>
        <a:srgbClr val="6817FF"/>
      </a:hlink>
      <a:folHlink>
        <a:srgbClr val="666666"/>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72" id="{50F5CA09-D08F-734E-86AD-AC2CF5052913}" vid="{93FE6031-7508-984C-B5DD-685B9CDF12FB}"/>
    </a:ext>
  </a:extLst>
</a:theme>
</file>

<file path=ppt/theme/theme4.xml><?xml version="1.0" encoding="utf-8"?>
<a:theme xmlns:a="http://schemas.openxmlformats.org/drawingml/2006/main" name="1_Office 主题">
  <a:themeElements>
    <a:clrScheme name="CRV_Clarivate Primary and secondary palette">
      <a:dk1>
        <a:srgbClr val="000000"/>
      </a:dk1>
      <a:lt1>
        <a:srgbClr val="FFFFFF"/>
      </a:lt1>
      <a:dk2>
        <a:srgbClr val="666666"/>
      </a:dk2>
      <a:lt2>
        <a:srgbClr val="A9A9AC"/>
      </a:lt2>
      <a:accent1>
        <a:srgbClr val="6817FF"/>
      </a:accent1>
      <a:accent2>
        <a:srgbClr val="1AC604"/>
      </a:accent2>
      <a:accent3>
        <a:srgbClr val="666666"/>
      </a:accent3>
      <a:accent4>
        <a:srgbClr val="025A3D"/>
      </a:accent4>
      <a:accent5>
        <a:srgbClr val="008080"/>
      </a:accent5>
      <a:accent6>
        <a:srgbClr val="4B1364"/>
      </a:accent6>
      <a:hlink>
        <a:srgbClr val="6817FF"/>
      </a:hlink>
      <a:folHlink>
        <a:srgbClr val="666666"/>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72" id="{50F5CA09-D08F-734E-86AD-AC2CF5052913}" vid="{93FE6031-7508-984C-B5DD-685B9CDF12FB}"/>
    </a:ext>
  </a:extLst>
</a:theme>
</file>

<file path=ppt/theme/theme5.xml><?xml version="1.0" encoding="utf-8"?>
<a:theme xmlns:a="http://schemas.openxmlformats.org/drawingml/2006/main" name="2_Office 主题">
  <a:themeElements>
    <a:clrScheme name="CRV_Clarivate Primary and secondary palette">
      <a:dk1>
        <a:srgbClr val="000000"/>
      </a:dk1>
      <a:lt1>
        <a:srgbClr val="FFFFFF"/>
      </a:lt1>
      <a:dk2>
        <a:srgbClr val="666666"/>
      </a:dk2>
      <a:lt2>
        <a:srgbClr val="A9A9AC"/>
      </a:lt2>
      <a:accent1>
        <a:srgbClr val="6817FF"/>
      </a:accent1>
      <a:accent2>
        <a:srgbClr val="1AC604"/>
      </a:accent2>
      <a:accent3>
        <a:srgbClr val="666666"/>
      </a:accent3>
      <a:accent4>
        <a:srgbClr val="025A3D"/>
      </a:accent4>
      <a:accent5>
        <a:srgbClr val="008080"/>
      </a:accent5>
      <a:accent6>
        <a:srgbClr val="4B1364"/>
      </a:accent6>
      <a:hlink>
        <a:srgbClr val="6817FF"/>
      </a:hlink>
      <a:folHlink>
        <a:srgbClr val="666666"/>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72" id="{50F5CA09-D08F-734E-86AD-AC2CF5052913}" vid="{93FE6031-7508-984C-B5DD-685B9CDF12FB}"/>
    </a:ext>
  </a:extLst>
</a:theme>
</file>

<file path=ppt/theme/theme6.xml><?xml version="1.0" encoding="utf-8"?>
<a:theme xmlns:a="http://schemas.openxmlformats.org/drawingml/2006/main" name="1_Crv_Tmpt_WebofScience_Cover-Images-Only_4x3_001">
  <a:themeElements>
    <a:clrScheme name="new clarivate">
      <a:dk1>
        <a:srgbClr val="000000"/>
      </a:dk1>
      <a:lt1>
        <a:srgbClr val="FFFFFF"/>
      </a:lt1>
      <a:dk2>
        <a:srgbClr val="1AC604"/>
      </a:dk2>
      <a:lt2>
        <a:srgbClr val="6817FF"/>
      </a:lt2>
      <a:accent1>
        <a:srgbClr val="669FD5"/>
      </a:accent1>
      <a:accent2>
        <a:srgbClr val="B6BE34"/>
      </a:accent2>
      <a:accent3>
        <a:srgbClr val="666666"/>
      </a:accent3>
      <a:accent4>
        <a:srgbClr val="A7A9AC"/>
      </a:accent4>
      <a:accent5>
        <a:srgbClr val="666AAC"/>
      </a:accent5>
      <a:accent6>
        <a:srgbClr val="008080"/>
      </a:accent6>
      <a:hlink>
        <a:srgbClr val="39134C"/>
      </a:hlink>
      <a:folHlink>
        <a:srgbClr val="025A3D"/>
      </a:folHlink>
    </a:clrScheme>
    <a:fontScheme name="Temp">
      <a:majorFont>
        <a:latin typeface="Arial"/>
        <a:ea typeface="Microsoft YaHei UI"/>
        <a:cs typeface=""/>
      </a:majorFont>
      <a:minorFont>
        <a:latin typeface="Arial"/>
        <a:ea typeface="Microsoft YaHei U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3_Office 主题">
  <a:themeElements>
    <a:clrScheme name="clarivate new2.0">
      <a:dk1>
        <a:srgbClr val="000000"/>
      </a:dk1>
      <a:lt1>
        <a:srgbClr val="FFFFFF"/>
      </a:lt1>
      <a:dk2>
        <a:srgbClr val="666666"/>
      </a:dk2>
      <a:lt2>
        <a:srgbClr val="A9A9AC"/>
      </a:lt2>
      <a:accent1>
        <a:srgbClr val="6817FF"/>
      </a:accent1>
      <a:accent2>
        <a:srgbClr val="1AC604"/>
      </a:accent2>
      <a:accent3>
        <a:srgbClr val="666666"/>
      </a:accent3>
      <a:accent4>
        <a:srgbClr val="025A3D"/>
      </a:accent4>
      <a:accent5>
        <a:srgbClr val="008080"/>
      </a:accent5>
      <a:accent6>
        <a:srgbClr val="4B1364"/>
      </a:accent6>
      <a:hlink>
        <a:srgbClr val="6817FF"/>
      </a:hlink>
      <a:folHlink>
        <a:srgbClr val="666666"/>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72" id="{50F5CA09-D08F-734E-86AD-AC2CF5052913}" vid="{93FE6031-7508-984C-B5DD-685B9CDF12FB}"/>
    </a:ext>
  </a:extLst>
</a:theme>
</file>

<file path=ppt/theme/theme8.xml><?xml version="1.0" encoding="utf-8"?>
<a:theme xmlns:a="http://schemas.openxmlformats.org/drawingml/2006/main" name="4_Office 主题">
  <a:themeElements>
    <a:clrScheme name="CRV_Clarivate Primary and secondary palette">
      <a:dk1>
        <a:srgbClr val="000000"/>
      </a:dk1>
      <a:lt1>
        <a:srgbClr val="FFFFFF"/>
      </a:lt1>
      <a:dk2>
        <a:srgbClr val="666666"/>
      </a:dk2>
      <a:lt2>
        <a:srgbClr val="A9A9AC"/>
      </a:lt2>
      <a:accent1>
        <a:srgbClr val="6817FF"/>
      </a:accent1>
      <a:accent2>
        <a:srgbClr val="1AC604"/>
      </a:accent2>
      <a:accent3>
        <a:srgbClr val="666666"/>
      </a:accent3>
      <a:accent4>
        <a:srgbClr val="025A3D"/>
      </a:accent4>
      <a:accent5>
        <a:srgbClr val="008080"/>
      </a:accent5>
      <a:accent6>
        <a:srgbClr val="4B1364"/>
      </a:accent6>
      <a:hlink>
        <a:srgbClr val="6817FF"/>
      </a:hlink>
      <a:folHlink>
        <a:srgbClr val="666666"/>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72" id="{50F5CA09-D08F-734E-86AD-AC2CF5052913}" vid="{93FE6031-7508-984C-B5DD-685B9CDF12FB}"/>
    </a:ext>
  </a:extLst>
</a:theme>
</file>

<file path=ppt/theme/theme9.xml><?xml version="1.0" encoding="utf-8"?>
<a:theme xmlns:a="http://schemas.openxmlformats.org/drawingml/2006/main" name="2_Crv_Tmpt_WebofScience_Cover-Images-Only_4x3_001">
  <a:themeElements>
    <a:clrScheme name="new clarivate">
      <a:dk1>
        <a:srgbClr val="000000"/>
      </a:dk1>
      <a:lt1>
        <a:srgbClr val="FFFFFF"/>
      </a:lt1>
      <a:dk2>
        <a:srgbClr val="1AC604"/>
      </a:dk2>
      <a:lt2>
        <a:srgbClr val="6817FF"/>
      </a:lt2>
      <a:accent1>
        <a:srgbClr val="669FD5"/>
      </a:accent1>
      <a:accent2>
        <a:srgbClr val="B6BE34"/>
      </a:accent2>
      <a:accent3>
        <a:srgbClr val="666666"/>
      </a:accent3>
      <a:accent4>
        <a:srgbClr val="A7A9AC"/>
      </a:accent4>
      <a:accent5>
        <a:srgbClr val="666AAC"/>
      </a:accent5>
      <a:accent6>
        <a:srgbClr val="008080"/>
      </a:accent6>
      <a:hlink>
        <a:srgbClr val="39134C"/>
      </a:hlink>
      <a:folHlink>
        <a:srgbClr val="025A3D"/>
      </a:folHlink>
    </a:clrScheme>
    <a:fontScheme name="Temp">
      <a:majorFont>
        <a:latin typeface="Arial"/>
        <a:ea typeface="Microsoft YaHei UI"/>
        <a:cs typeface=""/>
      </a:majorFont>
      <a:minorFont>
        <a:latin typeface="Arial"/>
        <a:ea typeface="Microsoft YaHei U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CRV_Clarivate Primary and secondary palette">
    <a:dk1>
      <a:srgbClr val="000000"/>
    </a:dk1>
    <a:lt1>
      <a:srgbClr val="FFFFFF"/>
    </a:lt1>
    <a:dk2>
      <a:srgbClr val="666666"/>
    </a:dk2>
    <a:lt2>
      <a:srgbClr val="A9A9AC"/>
    </a:lt2>
    <a:accent1>
      <a:srgbClr val="6817FF"/>
    </a:accent1>
    <a:accent2>
      <a:srgbClr val="1AC604"/>
    </a:accent2>
    <a:accent3>
      <a:srgbClr val="666666"/>
    </a:accent3>
    <a:accent4>
      <a:srgbClr val="025A3D"/>
    </a:accent4>
    <a:accent5>
      <a:srgbClr val="008080"/>
    </a:accent5>
    <a:accent6>
      <a:srgbClr val="4B1364"/>
    </a:accent6>
    <a:hlink>
      <a:srgbClr val="6817FF"/>
    </a:hlink>
    <a:folHlink>
      <a:srgbClr val="666666"/>
    </a:folHlink>
  </a:clrScheme>
</a:themeOverride>
</file>

<file path=ppt/theme/themeOverride2.xml><?xml version="1.0" encoding="utf-8"?>
<a:themeOverride xmlns:a="http://schemas.openxmlformats.org/drawingml/2006/main">
  <a:clrScheme name="CRV_Clarivate Primary and secondary palette">
    <a:dk1>
      <a:srgbClr val="000000"/>
    </a:dk1>
    <a:lt1>
      <a:srgbClr val="FFFFFF"/>
    </a:lt1>
    <a:dk2>
      <a:srgbClr val="666666"/>
    </a:dk2>
    <a:lt2>
      <a:srgbClr val="A9A9AC"/>
    </a:lt2>
    <a:accent1>
      <a:srgbClr val="6817FF"/>
    </a:accent1>
    <a:accent2>
      <a:srgbClr val="1AC604"/>
    </a:accent2>
    <a:accent3>
      <a:srgbClr val="666666"/>
    </a:accent3>
    <a:accent4>
      <a:srgbClr val="025A3D"/>
    </a:accent4>
    <a:accent5>
      <a:srgbClr val="008080"/>
    </a:accent5>
    <a:accent6>
      <a:srgbClr val="4B1364"/>
    </a:accent6>
    <a:hlink>
      <a:srgbClr val="6817FF"/>
    </a:hlink>
    <a:folHlink>
      <a:srgbClr val="666666"/>
    </a:folHlink>
  </a:clrScheme>
</a:themeOverride>
</file>

<file path=ppt/theme/themeOverride3.xml><?xml version="1.0" encoding="utf-8"?>
<a:themeOverride xmlns:a="http://schemas.openxmlformats.org/drawingml/2006/main">
  <a:clrScheme name="clarivate new2.0">
    <a:dk1>
      <a:srgbClr val="000000"/>
    </a:dk1>
    <a:lt1>
      <a:srgbClr val="FFFFFF"/>
    </a:lt1>
    <a:dk2>
      <a:srgbClr val="666666"/>
    </a:dk2>
    <a:lt2>
      <a:srgbClr val="A9A9AC"/>
    </a:lt2>
    <a:accent1>
      <a:srgbClr val="6817FF"/>
    </a:accent1>
    <a:accent2>
      <a:srgbClr val="1AC604"/>
    </a:accent2>
    <a:accent3>
      <a:srgbClr val="666666"/>
    </a:accent3>
    <a:accent4>
      <a:srgbClr val="025A3D"/>
    </a:accent4>
    <a:accent5>
      <a:srgbClr val="008080"/>
    </a:accent5>
    <a:accent6>
      <a:srgbClr val="4B1364"/>
    </a:accent6>
    <a:hlink>
      <a:srgbClr val="6817FF"/>
    </a:hlink>
    <a:folHlink>
      <a:srgbClr val="666666"/>
    </a:folHlink>
  </a:clrScheme>
</a:themeOverride>
</file>

<file path=docProps/app.xml><?xml version="1.0" encoding="utf-8"?>
<Properties xmlns="http://schemas.openxmlformats.org/officeDocument/2006/extended-properties" xmlns:vt="http://schemas.openxmlformats.org/officeDocument/2006/docPropsVTypes">
  <TotalTime>9904</TotalTime>
  <Words>5458</Words>
  <Application>Microsoft Office PowerPoint</Application>
  <PresentationFormat>On-screen Show (4:3)</PresentationFormat>
  <Paragraphs>775</Paragraphs>
  <Slides>125</Slides>
  <Notes>30</Notes>
  <HiddenSlides>6</HiddenSlides>
  <MMClips>0</MMClips>
  <ScaleCrop>false</ScaleCrop>
  <HeadingPairs>
    <vt:vector size="6" baseType="variant">
      <vt:variant>
        <vt:lpstr>Fonts Used</vt:lpstr>
      </vt:variant>
      <vt:variant>
        <vt:i4>18</vt:i4>
      </vt:variant>
      <vt:variant>
        <vt:lpstr>Theme</vt:lpstr>
      </vt:variant>
      <vt:variant>
        <vt:i4>9</vt:i4>
      </vt:variant>
      <vt:variant>
        <vt:lpstr>Slide Titles</vt:lpstr>
      </vt:variant>
      <vt:variant>
        <vt:i4>125</vt:i4>
      </vt:variant>
    </vt:vector>
  </HeadingPairs>
  <TitlesOfParts>
    <vt:vector size="152" baseType="lpstr">
      <vt:lpstr>Knowledge Light</vt:lpstr>
      <vt:lpstr>Lucida Grande</vt:lpstr>
      <vt:lpstr>Microsoft YaHei UI</vt:lpstr>
      <vt:lpstr>MS PGothic</vt:lpstr>
      <vt:lpstr>华文新魏</vt:lpstr>
      <vt:lpstr>宋体</vt:lpstr>
      <vt:lpstr>微软雅黑</vt:lpstr>
      <vt:lpstr>微软雅黑</vt:lpstr>
      <vt:lpstr>楷体</vt:lpstr>
      <vt:lpstr>黑体</vt:lpstr>
      <vt:lpstr>Arial</vt:lpstr>
      <vt:lpstr>Arial Black</vt:lpstr>
      <vt:lpstr>Calibri</vt:lpstr>
      <vt:lpstr>Courier New</vt:lpstr>
      <vt:lpstr>Segoe UI</vt:lpstr>
      <vt:lpstr>Segoe UI Light</vt:lpstr>
      <vt:lpstr>Verdana</vt:lpstr>
      <vt:lpstr>Wingdings</vt:lpstr>
      <vt:lpstr>Crv_Tmpt_WebofScience_Cover-Images-Only_4x3_001</vt:lpstr>
      <vt:lpstr>1_Crv_Tmpt_WebofScience_Full-Presentation_4x3_001</vt:lpstr>
      <vt:lpstr>Office 主题</vt:lpstr>
      <vt:lpstr>1_Office 主题</vt:lpstr>
      <vt:lpstr>2_Office 主题</vt:lpstr>
      <vt:lpstr>1_Crv_Tmpt_WebofScience_Cover-Images-Only_4x3_001</vt:lpstr>
      <vt:lpstr>3_Office 主题</vt:lpstr>
      <vt:lpstr>4_Office 主题</vt:lpstr>
      <vt:lpstr>2_Crv_Tmpt_WebofScience_Cover-Images-Only_4x3_001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部分省市政府及教育主管部门与ESI相关的工作重点及指导意见</vt:lpstr>
      <vt:lpstr>上海市高峰高原重点学科建设计划</vt:lpstr>
      <vt:lpstr>ESI事实性数据绩效评估的应用</vt:lpstr>
      <vt:lpstr>定量分析与同行评议</vt:lpstr>
      <vt:lpstr>全球文献计量领域顶尖科学家设计的研究方法与分析工具</vt:lpstr>
      <vt:lpstr>PowerPoint Presentation</vt:lpstr>
      <vt:lpstr>Essential Science Indicators 定量分析研究绩效的工具 </vt:lpstr>
      <vt:lpstr>什么是ESI（Essential Science Indicators）</vt:lpstr>
      <vt:lpstr>PowerPoint Presentation</vt:lpstr>
      <vt:lpstr>ESI阈值-前1%的学者与机构，前50%的期刊与国家被ESI收录的引用门槛值</vt:lpstr>
      <vt:lpstr>高被引论文和热点论文 </vt:lpstr>
      <vt:lpstr>研究前沿(Research Front)</vt:lpstr>
      <vt:lpstr>PowerPoint Presentation</vt:lpstr>
      <vt:lpstr> </vt:lpstr>
      <vt:lpstr>InCites 的三大部分</vt:lpstr>
      <vt:lpstr>InCites 中预置的9种学科划分方法</vt:lpstr>
      <vt:lpstr>InCites 部分指标</vt:lpstr>
      <vt:lpstr>典型分析指标</vt:lpstr>
      <vt:lpstr>PowerPoint Presentation</vt:lpstr>
      <vt:lpstr>PowerPoint Presentation</vt:lpstr>
      <vt:lpstr>百分位数(Percentile)示意图</vt:lpstr>
      <vt:lpstr>引文分析和研究绩效评估</vt:lpstr>
      <vt:lpstr>InCites 部分可视化效果</vt:lpstr>
      <vt:lpstr>Journal Citation Reports ®简介</vt:lpstr>
      <vt:lpstr>影响因子（Impact Factor）：只有被Web of Science®核心合集收录达3年的期刊才会有影响因子 </vt:lpstr>
      <vt:lpstr>InCites Journal Citation Reports 与Web of Science相互融合</vt:lpstr>
      <vt:lpstr>检索某学科的期刊列表及相关指标果</vt:lpstr>
      <vt:lpstr>材料科学影响因子前10名期刊</vt:lpstr>
      <vt:lpstr>期刊规范化的引文影响力JNCI</vt:lpstr>
      <vt:lpstr>新一代InCites平台</vt:lpstr>
      <vt:lpstr>PowerPoint Presentation</vt:lpstr>
      <vt:lpstr>PowerPoint Presentation</vt:lpstr>
      <vt:lpstr>PowerPoint Presentation</vt:lpstr>
      <vt:lpstr>PowerPoint Presentation</vt:lpstr>
      <vt:lpstr>2008至2017年上海理工大学的论文发展态势 </vt:lpstr>
      <vt:lpstr>2008至2017年上海理工大学科研论文的引文影响力表现和基准线对比 </vt:lpstr>
      <vt:lpstr>PowerPoint Presentation</vt:lpstr>
      <vt:lpstr>PowerPoint Presentation</vt:lpstr>
      <vt:lpstr>上海理工大学在ESI 22个学科中的产出规模 </vt:lpstr>
      <vt:lpstr>上海理工大学在论文产出最多的10个ESI 学科中产出论文的影响力</vt:lpstr>
      <vt:lpstr>上海理工大学ESI潜力学科分析</vt:lpstr>
      <vt:lpstr>如何计算ESI学科潜力值？1. Incites 中检索</vt:lpstr>
      <vt:lpstr>PowerPoint Presentation</vt:lpstr>
      <vt:lpstr>上海理工大学教育部学科分析(2008-2018)——产出 </vt:lpstr>
      <vt:lpstr>上海理工大学教育部学科分析(2008-2018)——影响力  </vt:lpstr>
      <vt:lpstr>PowerPoint Presentation</vt:lpstr>
      <vt:lpstr>上海理工大学ESI高被引论文主要学科分布</vt:lpstr>
      <vt:lpstr>上海理工大学ESI高被引论文主要贡献作者</vt:lpstr>
      <vt:lpstr>PowerPoint Presentation</vt:lpstr>
      <vt:lpstr>同类高校对比（ESI材料科学） </vt:lpstr>
      <vt:lpstr>PowerPoint Presentation</vt:lpstr>
      <vt:lpstr>2008至2017年产出趋势对比（材料科学） </vt:lpstr>
      <vt:lpstr>五年时间窗——总体影响力趋势对比（材料科学）  </vt:lpstr>
      <vt:lpstr>2008至2017年学科规范化引文影响力对比（材料科学）  </vt:lpstr>
      <vt:lpstr>2008至2017年高被引论文百分比对比（材料科学）  </vt:lpstr>
      <vt:lpstr>2008至2017年国际合作论文所占比例对比（材料科学）  </vt:lpstr>
      <vt:lpstr>多维度分析比较四所高校的科研表现（材料科学）</vt:lpstr>
      <vt:lpstr>四所高校产业合作情况（材料科学）</vt:lpstr>
      <vt:lpstr>同类高校对比（ESI化学） </vt:lpstr>
      <vt:lpstr>PowerPoint Presentation</vt:lpstr>
      <vt:lpstr>2008至2017年产出趋势对比（化学） </vt:lpstr>
      <vt:lpstr>五年时间窗——总体影响力趋势对比（化学）  </vt:lpstr>
      <vt:lpstr>2008至2017年学科规范化引文影响力对比（化学）  </vt:lpstr>
      <vt:lpstr>2008至2017年高被引论文百分比对比（化学）  </vt:lpstr>
      <vt:lpstr>2008至2017年国际合作论文所占比例对比（化学）  </vt:lpstr>
      <vt:lpstr>四所对标高校的综合对比（化学）  </vt:lpstr>
      <vt:lpstr>PowerPoint Presentation</vt:lpstr>
      <vt:lpstr>加强学科规划与发展（国际合作意义重大） </vt:lpstr>
      <vt:lpstr>上海理工大学国内合作机构</vt:lpstr>
      <vt:lpstr>2008至2018年上海理工大学的国内合作机构分布 </vt:lpstr>
      <vt:lpstr>2008至2018年和中国大陆机构合作引文影响力表现 </vt:lpstr>
      <vt:lpstr>2008至2018年上海理工大学的国外合作机构分布 </vt:lpstr>
      <vt:lpstr>2008至2018年和国外机构合作学科规范化引文影响力表现 </vt:lpstr>
      <vt:lpstr>PowerPoint Presentation</vt:lpstr>
      <vt:lpstr>科研人员的绩效分析与评估</vt:lpstr>
      <vt:lpstr>一流大学教授的四条标准</vt:lpstr>
      <vt:lpstr>用InCites全方位进行学者分析</vt:lpstr>
      <vt:lpstr>科研人员分析示例 </vt:lpstr>
      <vt:lpstr>如何将相同作者的不同记录组合并在一起进行分析 </vt:lpstr>
      <vt:lpstr>基于文献计量学的科研人员的绩效分析</vt:lpstr>
      <vt:lpstr>一系列指标作为评价参考 </vt:lpstr>
      <vt:lpstr>巧用RID与ORCID，精确匹配研究人员发文信息</vt:lpstr>
      <vt:lpstr> 精确查找科研学者，高效获取科研绩效</vt:lpstr>
      <vt:lpstr>PowerPoint Presentation</vt:lpstr>
      <vt:lpstr>人才引进案例（ESI材料科学领域）</vt:lpstr>
      <vt:lpstr>全球人才寻找与引进案例：ESI材料科学领域</vt:lpstr>
      <vt:lpstr>全球人才寻找与引进案例：材料科学领域</vt:lpstr>
      <vt:lpstr>与我校在该方向合作过的学者</vt:lpstr>
      <vt:lpstr>与我校在该方向合作过的学者</vt:lpstr>
      <vt:lpstr>利用Web of Science自定义数据集了解某一院系数据集的表现 </vt:lpstr>
      <vt:lpstr>利用自定义数据集了解某一院系数据集的表现 </vt:lpstr>
      <vt:lpstr>PowerPoint Presentation</vt:lpstr>
      <vt:lpstr>PowerPoint Presentation</vt:lpstr>
      <vt:lpstr>PowerPoint Presentation</vt:lpstr>
      <vt:lpstr>PowerPoint Presentation</vt:lpstr>
      <vt:lpstr>如何了解本领域的研究前沿- 研究前沿报告</vt:lpstr>
      <vt:lpstr>PowerPoint Presentation</vt:lpstr>
      <vt:lpstr>PowerPoint Presentation</vt:lpstr>
      <vt:lpstr>PowerPoint Presentation</vt:lpstr>
      <vt:lpstr>PowerPoint Presentation</vt:lpstr>
      <vt:lpstr>PowerPoint Presentation</vt:lpstr>
      <vt:lpstr>加强学科规划与发展（国际合作意义重大） </vt:lpstr>
      <vt:lpstr>加强高效的国际合作 </vt:lpstr>
      <vt:lpstr>关注和重视高影响力论文 </vt:lpstr>
      <vt:lpstr>关注机构的基金资助情况 </vt:lpstr>
      <vt:lpstr>上海理工大学2008-2018年获得资助产出论文最多的基金资助机构 </vt:lpstr>
      <vt:lpstr>上海理工大学2008-2018年Top10投稿期刊（材料科学）</vt:lpstr>
      <vt:lpstr>ESI帮助文档： 期刊列表的下载链接/时间覆盖范围等</vt:lpstr>
      <vt:lpstr>事实型数据在科研管理和战略规划中的应用</vt:lpstr>
      <vt:lpstr>PowerPoint Presentation</vt:lpstr>
      <vt:lpstr>Web of Science—全球权威学术信息</vt:lpstr>
      <vt:lpstr>Web of Science在科研人员的工作中</vt:lpstr>
      <vt:lpstr>Web of Science在科研管理人员的工作中</vt:lpstr>
      <vt:lpstr>Web of Science在图书馆员的工作中</vt:lpstr>
      <vt:lpstr>科睿唯安微信公众号——一站式科研信息解决方案</vt:lpstr>
      <vt:lpstr>科睿唯安微信公众号——一站式科研信息解决方案</vt:lpstr>
      <vt:lpstr>谢谢聆听！</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——Web of Science（SCI/SSCI） 在科研中的应用</dc:title>
  <dc:creator>Duan, Chris (IP&amp;Science)</dc:creator>
  <cp:lastModifiedBy>Shen, Liangliang (IP&amp;Science)</cp:lastModifiedBy>
  <cp:revision>360</cp:revision>
  <dcterms:created xsi:type="dcterms:W3CDTF">2017-05-23T02:24:15Z</dcterms:created>
  <dcterms:modified xsi:type="dcterms:W3CDTF">2018-06-13T07:40:00Z</dcterms:modified>
</cp:coreProperties>
</file>